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handoutMasterIdLst>
    <p:handoutMasterId r:id="rId12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0058400" cy="7772400"/>
  <p:notesSz cx="6858000" cy="9144000"/>
  <p:defaultTextStyle>
    <a:defPPr>
      <a:defRPr lang="en-US">
        <a:uFillTx/>
      </a:defRPr>
    </a:defPPr>
    <a:lvl1pPr marL="0" algn="l" defTabSz="457200" rtl="0" eaLnBrk="1" latinLnBrk="0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48" userDrawn="1">
          <p15:clr>
            <a:srgbClr val="A4A3A4"/>
          </p15:clr>
        </p15:guide>
        <p15:guide id="2" pos="31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srgbClr val="000000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srgbClr val="000000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srgbClr val="000000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rgbClr val="00000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rgbClr val="00000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E25E649-3F16-4E02-A733-19D2CDBF48F0}" styleName="Medium Style 3 - Accent 1">
    <a:wholeTbl>
      <a:tcTxStyle>
        <a:fontRef idx="minor">
          <a:srgbClr val="00000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rgbClr val="000000"/>
        </a:fontRef>
        <a:schemeClr val="dk1"/>
      </a:tcTxStyle>
      <a:tcStyle>
        <a:tcBdr/>
      </a:tcStyle>
    </a:seCell>
    <a:swCell>
      <a:tcTxStyle b="on">
        <a:fontRef idx="minor">
          <a:srgbClr val="000000"/>
        </a:fontRef>
        <a:schemeClr val="dk1"/>
      </a:tcTxStyle>
      <a:tcStyle>
        <a:tcBdr/>
      </a:tcStyle>
    </a:swCell>
    <a:firstRow>
      <a:tcTxStyle b="on">
        <a:fontRef idx="minor">
          <a:srgbClr val="00000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122" autoAdjust="0"/>
    <p:restoredTop sz="86314"/>
  </p:normalViewPr>
  <p:slideViewPr>
    <p:cSldViewPr snapToGrid="0">
      <p:cViewPr>
        <p:scale>
          <a:sx n="113" d="100"/>
          <a:sy n="113" d="100"/>
        </p:scale>
        <p:origin x="1216" y="-336"/>
      </p:cViewPr>
      <p:guideLst>
        <p:guide orient="horz" pos="2448"/>
        <p:guide pos="31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97" d="100"/>
          <a:sy n="97" d="100"/>
        </p:scale>
        <p:origin x="3688" y="2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uFillTx/>
              </a:defRPr>
            </a:lvl1pPr>
          </a:lstStyle>
          <a:p>
            <a:endParaRPr lang="en-US">
              <a:uFillTx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uFillTx/>
              </a:defRPr>
            </a:lvl1pPr>
          </a:lstStyle>
          <a:p>
            <a:fld id="{7B738F76-9916-4463-83AF-98235947E277}" type="datetimeFigureOut">
              <a:rPr lang="en-US" smtClean="0">
                <a:uFillTx/>
              </a:rPr>
              <a:t>11/29/21</a:t>
            </a:fld>
            <a:endParaRPr lang="en-US">
              <a:uFillTx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uFillTx/>
              </a:defRPr>
            </a:lvl1pPr>
          </a:lstStyle>
          <a:p>
            <a:endParaRPr lang="en-US">
              <a:uFillTx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uFillTx/>
              </a:defRPr>
            </a:lvl1pPr>
          </a:lstStyle>
          <a:p>
            <a:endParaRPr lang="en-US">
              <a:uFillTx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uFillTx/>
              </a:defRPr>
            </a:lvl1pPr>
          </a:lstStyle>
          <a:p>
            <a:fld id="{F3E8AD5D-1FDE-46FA-8DE9-32257D4CDD8C}" type="datetimeFigureOut">
              <a:rPr lang="en-US" smtClean="0">
                <a:uFillTx/>
              </a:rPr>
              <a:t>11/29/21</a:t>
            </a:fld>
            <a:endParaRPr lang="en-US">
              <a:uFillTx/>
            </a:endParaRP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31925" y="1143000"/>
            <a:ext cx="3994150" cy="3086100"/>
          </a:xfrm>
          <a:prstGeom prst="rect">
            <a:avLst/>
          </a:prstGeom>
          <a:noFill/>
          <a:ln w="12700">
            <a:solidFill>
              <a:srgbClr val="000000"/>
            </a:solidFill>
          </a:ln>
        </p:spPr>
        <p:txBody>
          <a:bodyPr vert="horz" lIns="91440" tIns="45720" rIns="91440" bIns="45720" rtlCol="0" anchor="ctr"/>
          <a:lstStyle/>
          <a:p>
            <a:endParaRPr lang="en-US">
              <a:uFillTx/>
            </a:endParaRPr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>
                <a:uFillTx/>
              </a:rPr>
              <a:t>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uFillTx/>
              </a:defRPr>
            </a:lvl1pPr>
          </a:lstStyle>
          <a:p>
            <a:endParaRPr lang="en-US"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uFillTx/>
              </a:defRPr>
            </a:lvl1pPr>
          </a:lstStyle>
          <a:p>
            <a:fld id="{4FE104F0-92FE-4338-A162-67E37969074A}" type="slidenum">
              <a:rPr lang="en-US" smtClean="0">
                <a:uFillTx/>
              </a:rPr>
              <a:t>‹#›</a:t>
            </a:fld>
            <a:endParaRPr lang="en-US">
              <a:uFillTx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199" y="563239"/>
            <a:ext cx="9148813" cy="2258026"/>
          </a:xfrm>
        </p:spPr>
        <p:txBody>
          <a:bodyPr anchor="b">
            <a:normAutofit/>
          </a:bodyPr>
          <a:lstStyle>
            <a:lvl1pPr marL="0" indent="0" algn="l">
              <a:buFont typeface="+mj-lt"/>
              <a:buNone/>
              <a:defRPr sz="3600" b="1">
                <a:solidFill>
                  <a:schemeClr val="accent1"/>
                </a:solidFill>
                <a:uFillTx/>
              </a:defRPr>
            </a:lvl1pPr>
          </a:lstStyle>
          <a:p>
            <a:r>
              <a:rPr lang="en-US" dirty="0">
                <a:uFillTx/>
              </a:rPr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7199" y="2925617"/>
            <a:ext cx="9148813" cy="187653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spcBef>
                <a:spcPts val="300"/>
              </a:spcBef>
              <a:spcAft>
                <a:spcPts val="300"/>
              </a:spcAft>
              <a:buNone/>
              <a:defRPr sz="1200" i="1" spc="300">
                <a:uFillTx/>
              </a:defRPr>
            </a:lvl1pPr>
            <a:lvl2pPr marL="502920" indent="0" algn="ctr">
              <a:buNone/>
              <a:defRPr sz="2200">
                <a:uFillTx/>
              </a:defRPr>
            </a:lvl2pPr>
            <a:lvl3pPr marL="1005840" indent="0" algn="ctr">
              <a:buNone/>
              <a:defRPr sz="1980">
                <a:uFillTx/>
              </a:defRPr>
            </a:lvl3pPr>
            <a:lvl4pPr marL="1508760" indent="0" algn="ctr">
              <a:buNone/>
              <a:defRPr sz="1760">
                <a:uFillTx/>
              </a:defRPr>
            </a:lvl4pPr>
            <a:lvl5pPr marL="2011680" indent="0" algn="ctr">
              <a:buNone/>
              <a:defRPr sz="1760">
                <a:uFillTx/>
              </a:defRPr>
            </a:lvl5pPr>
            <a:lvl6pPr marL="2514600" indent="0" algn="ctr">
              <a:buNone/>
              <a:defRPr sz="1760">
                <a:uFillTx/>
              </a:defRPr>
            </a:lvl6pPr>
            <a:lvl7pPr marL="3017520" indent="0" algn="ctr">
              <a:buNone/>
              <a:defRPr sz="1760">
                <a:uFillTx/>
              </a:defRPr>
            </a:lvl7pPr>
            <a:lvl8pPr marL="3520440" indent="0" algn="ctr">
              <a:buNone/>
              <a:defRPr sz="1760">
                <a:uFillTx/>
              </a:defRPr>
            </a:lvl8pPr>
            <a:lvl9pPr marL="4023360" indent="0" algn="ctr">
              <a:buNone/>
              <a:defRPr sz="1760">
                <a:uFillTx/>
              </a:defRPr>
            </a:lvl9pPr>
          </a:lstStyle>
          <a:p>
            <a:r>
              <a:rPr lang="en-US" dirty="0">
                <a:uFillTx/>
              </a:rPr>
              <a:t>[MONTH] [DATE], [YEAR]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83AD27-6269-45A9-8038-A7BFF5F78EB9}" type="datetime4">
              <a:rPr lang="en-US" smtClean="0">
                <a:uFillTx/>
              </a:rPr>
              <a:t>November 29, 2021</a:t>
            </a:fld>
            <a:endParaRPr lang="en-US" dirty="0">
              <a:uFillTx/>
            </a:endParaRPr>
          </a:p>
        </p:txBody>
      </p:sp>
      <p:sp>
        <p:nvSpPr>
          <p:cNvPr id="7" name="Rectangle 6"/>
          <p:cNvSpPr>
            <a:spLocks/>
          </p:cNvSpPr>
          <p:nvPr userDrawn="1"/>
        </p:nvSpPr>
        <p:spPr>
          <a:xfrm>
            <a:off x="4114800" y="976184"/>
            <a:ext cx="2125362" cy="2718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uFillTx/>
            </a:endParaRPr>
          </a:p>
        </p:txBody>
      </p:sp>
      <p:pic>
        <p:nvPicPr>
          <p:cNvPr id="6" name="Picture 5" descr="A picture containing sky  Description automatically generated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3189744" y="4906499"/>
            <a:ext cx="5924373" cy="23435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20340" y="3193144"/>
            <a:ext cx="6002555" cy="664495"/>
          </a:xfrm>
        </p:spPr>
        <p:txBody>
          <a:bodyPr anchor="b">
            <a:normAutofit/>
          </a:bodyPr>
          <a:lstStyle>
            <a:lvl1pPr marL="0" indent="0" algn="l">
              <a:buFont typeface="+mj-lt"/>
              <a:buNone/>
              <a:defRPr sz="3600" b="1">
                <a:solidFill>
                  <a:schemeClr val="accent1"/>
                </a:solidFill>
                <a:uFillTx/>
              </a:defRPr>
            </a:lvl1pPr>
          </a:lstStyle>
          <a:p>
            <a:r>
              <a:rPr lang="en-US" dirty="0">
                <a:uFillTx/>
              </a:rPr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720340" y="3806552"/>
            <a:ext cx="6002555" cy="3551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i="1" spc="300">
                <a:uFillTx/>
              </a:defRPr>
            </a:lvl1pPr>
            <a:lvl2pPr marL="502920" indent="0" algn="ctr">
              <a:buNone/>
              <a:defRPr sz="2200">
                <a:uFillTx/>
              </a:defRPr>
            </a:lvl2pPr>
            <a:lvl3pPr marL="1005840" indent="0" algn="ctr">
              <a:buNone/>
              <a:defRPr sz="1980">
                <a:uFillTx/>
              </a:defRPr>
            </a:lvl3pPr>
            <a:lvl4pPr marL="1508760" indent="0" algn="ctr">
              <a:buNone/>
              <a:defRPr sz="1760">
                <a:uFillTx/>
              </a:defRPr>
            </a:lvl4pPr>
            <a:lvl5pPr marL="2011680" indent="0" algn="ctr">
              <a:buNone/>
              <a:defRPr sz="1760">
                <a:uFillTx/>
              </a:defRPr>
            </a:lvl5pPr>
            <a:lvl6pPr marL="2514600" indent="0" algn="ctr">
              <a:buNone/>
              <a:defRPr sz="1760">
                <a:uFillTx/>
              </a:defRPr>
            </a:lvl6pPr>
            <a:lvl7pPr marL="3017520" indent="0" algn="ctr">
              <a:buNone/>
              <a:defRPr sz="1760">
                <a:uFillTx/>
              </a:defRPr>
            </a:lvl7pPr>
            <a:lvl8pPr marL="3520440" indent="0" algn="ctr">
              <a:buNone/>
              <a:defRPr sz="1760">
                <a:uFillTx/>
              </a:defRPr>
            </a:lvl8pPr>
            <a:lvl9pPr marL="4023360" indent="0" algn="ctr">
              <a:buNone/>
              <a:defRPr sz="1760">
                <a:uFillTx/>
              </a:defRPr>
            </a:lvl9pPr>
          </a:lstStyle>
          <a:p>
            <a:r>
              <a:rPr lang="en-US" dirty="0">
                <a:uFillTx/>
              </a:rPr>
              <a:t>CLICK TO EDIT MASTER SUBTITLE STYLE</a:t>
            </a:r>
          </a:p>
        </p:txBody>
      </p:sp>
      <p:sp>
        <p:nvSpPr>
          <p:cNvPr id="8" name="Isosceles Triangle 7"/>
          <p:cNvSpPr>
            <a:spLocks/>
          </p:cNvSpPr>
          <p:nvPr userDrawn="1"/>
        </p:nvSpPr>
        <p:spPr>
          <a:xfrm rot="5400000" flipH="1">
            <a:off x="2212167" y="3596762"/>
            <a:ext cx="407548" cy="279132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uFillTx/>
            </a:endParaRPr>
          </a:p>
        </p:txBody>
      </p:sp>
      <p:sp>
        <p:nvSpPr>
          <p:cNvPr id="7" name="Rectangle 6"/>
          <p:cNvSpPr>
            <a:spLocks/>
          </p:cNvSpPr>
          <p:nvPr userDrawn="1"/>
        </p:nvSpPr>
        <p:spPr>
          <a:xfrm>
            <a:off x="457200" y="3351317"/>
            <a:ext cx="2098307" cy="38501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spc="300" dirty="0">
              <a:uFillTx/>
            </a:endParaRPr>
          </a:p>
        </p:txBody>
      </p:sp>
      <p:sp>
        <p:nvSpPr>
          <p:cNvPr id="9" name="Rectangle 8"/>
          <p:cNvSpPr>
            <a:spLocks/>
          </p:cNvSpPr>
          <p:nvPr userDrawn="1"/>
        </p:nvSpPr>
        <p:spPr>
          <a:xfrm>
            <a:off x="4114800" y="976184"/>
            <a:ext cx="2125362" cy="2718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uFillTx/>
            </a:endParaRP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3351317"/>
            <a:ext cx="2098308" cy="385011"/>
          </a:xfrm>
        </p:spPr>
        <p:txBody>
          <a:bodyPr anchor="ctr">
            <a:norm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900">
                <a:solidFill>
                  <a:schemeClr val="bg1"/>
                </a:solidFill>
                <a:uFillTx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>
                <a:uFillTx/>
              </a:defRPr>
            </a:pPr>
            <a:r>
              <a:rPr kumimoji="0" lang="en-US" sz="900" b="0" i="0" u="none" strike="noStrike" kern="1200" cap="none" spc="3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</a:rPr>
              <a:t>SECTION I</a:t>
            </a:r>
          </a:p>
        </p:txBody>
      </p:sp>
      <p:sp>
        <p:nvSpPr>
          <p:cNvPr id="19" name="Date Placeholder 18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dirty="0">
                <a:uFillTx/>
              </a:rPr>
              <a:t>October 18, 2021</a:t>
            </a:r>
          </a:p>
        </p:txBody>
      </p:sp>
      <p:sp>
        <p:nvSpPr>
          <p:cNvPr id="21" name="Slide Number Placeholder 20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2331785-045B-4B11-B148-1077469B9C9F}" type="slidenum">
              <a:rPr lang="en-US" smtClean="0">
                <a:uFillTx/>
              </a:rPr>
              <a:pPr/>
              <a:t>‹#›</a:t>
            </a:fld>
            <a:endParaRPr lang="en-US" dirty="0">
              <a:uFillTx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  <a:uFillTx/>
              </a:defRPr>
            </a:lvl1pPr>
          </a:lstStyle>
          <a:p>
            <a:r>
              <a:rPr lang="en-US" dirty="0">
                <a:uFillTx/>
              </a:rPr>
              <a:t>Click to edit Master title 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idx="1"/>
          </p:nvPr>
        </p:nvSpPr>
        <p:spPr>
          <a:xfrm>
            <a:off x="457200" y="1786691"/>
            <a:ext cx="9144000" cy="4707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>
                <a:uFillTx/>
              </a:rPr>
              <a:t>Edit Master text styles</a:t>
            </a:r>
          </a:p>
          <a:p>
            <a:pPr lvl="1"/>
            <a:r>
              <a:rPr lang="en-US" dirty="0">
                <a:uFillTx/>
              </a:rPr>
              <a:t>Second level</a:t>
            </a:r>
          </a:p>
          <a:p>
            <a:pPr lvl="2"/>
            <a:r>
              <a:rPr lang="en-US" dirty="0">
                <a:uFillTx/>
              </a:rPr>
              <a:t>Third level</a:t>
            </a:r>
          </a:p>
          <a:p>
            <a:pPr lvl="3"/>
            <a:r>
              <a:rPr lang="en-US" dirty="0">
                <a:uFillTx/>
              </a:rPr>
              <a:t>Fourth level</a:t>
            </a:r>
          </a:p>
          <a:p>
            <a:pPr lvl="4"/>
            <a:r>
              <a:rPr lang="en-US" dirty="0">
                <a:uFillTx/>
              </a:rPr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162149"/>
            <a:ext cx="9144000" cy="400050"/>
          </a:xfrm>
        </p:spPr>
        <p:txBody>
          <a:bodyPr anchor="ctr" anchorCtr="0">
            <a:normAutofit/>
          </a:bodyPr>
          <a:lstStyle>
            <a:lvl1pPr marL="0" marR="0" indent="0" algn="ctr" defTabSz="1019175" rtl="0" eaLnBrk="1" fontAlgn="base" latinLnBrk="0" hangingPunct="1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Wingdings" pitchFamily="2" charset="2"/>
              <a:buNone/>
              <a:defRPr lang="en-US" sz="1200" i="1" kern="1200" spc="300" baseline="0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>
                <a:uFillTx/>
              </a:rPr>
              <a:t>CLICK TO EDIT SUBTITLE STYLE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1E55933E-9E45-4ADC-A741-BC91D10C6712}" type="datetime4">
              <a:rPr lang="en-US" smtClean="0">
                <a:uFillTx/>
              </a:rPr>
              <a:t>November 29, 2021</a:t>
            </a:fld>
            <a:endParaRPr lang="en-US" dirty="0">
              <a:uFillTx/>
            </a:endParaRPr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228600" indent="-228600" defTabSz="1019175">
              <a:lnSpc>
                <a:spcPct val="95000"/>
              </a:lnSpc>
            </a:pPr>
            <a:r>
              <a:rPr lang="en-US">
                <a:uFillTx/>
                <a:cs typeface="Arial" pitchFamily="34" charset="0"/>
              </a:rPr>
              <a:t>Source: The source should go at the bottom of the slide but above notes and footnotes</a:t>
            </a:r>
          </a:p>
          <a:p>
            <a:pPr marL="228600" indent="-228600" defTabSz="1019175">
              <a:lnSpc>
                <a:spcPct val="95000"/>
              </a:lnSpc>
            </a:pPr>
            <a:r>
              <a:rPr lang="en-US">
                <a:uFillTx/>
                <a:cs typeface="Arial" pitchFamily="34" charset="0"/>
              </a:rPr>
              <a:t>Note: Any notes should go at the bottom of the slide below the source but above any footnotes</a:t>
            </a:r>
          </a:p>
          <a:p>
            <a:pPr marL="228600" indent="-228600" defTabSz="1019175">
              <a:lnSpc>
                <a:spcPct val="95000"/>
              </a:lnSpc>
            </a:pPr>
            <a:r>
              <a:rPr lang="en-US">
                <a:uFillTx/>
                <a:cs typeface="Arial" pitchFamily="34" charset="0"/>
              </a:rPr>
              <a:t>1.	Footnotes and sources do not end in periods. For multi-sentence footnotes, periods are used except on the last sentence</a:t>
            </a:r>
          </a:p>
          <a:p>
            <a:pPr marL="228600" indent="-228600" defTabSz="1019175">
              <a:lnSpc>
                <a:spcPct val="95000"/>
              </a:lnSpc>
            </a:pPr>
            <a:r>
              <a:rPr lang="en-US">
                <a:uFillTx/>
                <a:cs typeface="Arial" pitchFamily="34" charset="0"/>
              </a:rPr>
              <a:t>2.	Footnote references should not have parentheses nor have any spaces between the reference number and the text. Multiple footnote references should be separated by a comma and no spaces</a:t>
            </a:r>
            <a:endParaRPr lang="en-US" dirty="0">
              <a:uFillTx/>
            </a:endParaRPr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2331785-045B-4B11-B148-1077469B9C9F}" type="slidenum">
              <a:rPr lang="en-US" smtClean="0">
                <a:uFillTx/>
              </a:rPr>
              <a:pPr/>
              <a:t>‹#›</a:t>
            </a:fld>
            <a:endParaRPr lang="en-US" dirty="0">
              <a:uFillTx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  <a:uFillTx/>
              </a:defRPr>
            </a:lvl1pPr>
          </a:lstStyle>
          <a:p>
            <a:r>
              <a:rPr lang="en-US" dirty="0">
                <a:uFillTx/>
              </a:rPr>
              <a:t>Click to edit Master title 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idx="1"/>
          </p:nvPr>
        </p:nvSpPr>
        <p:spPr>
          <a:xfrm>
            <a:off x="457200" y="1786691"/>
            <a:ext cx="2926080" cy="4707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>
                <a:uFillTx/>
              </a:rPr>
              <a:t>Edit Master text styles</a:t>
            </a:r>
          </a:p>
          <a:p>
            <a:pPr lvl="1"/>
            <a:r>
              <a:rPr lang="en-US" dirty="0">
                <a:uFillTx/>
              </a:rPr>
              <a:t>Second level</a:t>
            </a:r>
          </a:p>
          <a:p>
            <a:pPr lvl="2"/>
            <a:r>
              <a:rPr lang="en-US" dirty="0">
                <a:uFillTx/>
              </a:rPr>
              <a:t>Third level</a:t>
            </a:r>
          </a:p>
          <a:p>
            <a:pPr lvl="3"/>
            <a:r>
              <a:rPr lang="en-US" dirty="0">
                <a:uFillTx/>
              </a:rPr>
              <a:t>Fourth level</a:t>
            </a:r>
          </a:p>
          <a:p>
            <a:pPr lvl="4"/>
            <a:r>
              <a:rPr lang="en-US" dirty="0">
                <a:uFillTx/>
              </a:rPr>
              <a:t>Fifth level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idx="14"/>
          </p:nvPr>
        </p:nvSpPr>
        <p:spPr>
          <a:xfrm>
            <a:off x="6675120" y="1786691"/>
            <a:ext cx="2926080" cy="4707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>
                <a:uFillTx/>
              </a:rPr>
              <a:t>Edit Master text styles</a:t>
            </a:r>
          </a:p>
          <a:p>
            <a:pPr lvl="1"/>
            <a:r>
              <a:rPr lang="en-US" dirty="0">
                <a:uFillTx/>
              </a:rPr>
              <a:t>Second level</a:t>
            </a:r>
          </a:p>
          <a:p>
            <a:pPr lvl="2"/>
            <a:r>
              <a:rPr lang="en-US" dirty="0">
                <a:uFillTx/>
              </a:rPr>
              <a:t>Third level</a:t>
            </a:r>
          </a:p>
          <a:p>
            <a:pPr lvl="3"/>
            <a:r>
              <a:rPr lang="en-US" dirty="0">
                <a:uFillTx/>
              </a:rPr>
              <a:t>Fourth level</a:t>
            </a:r>
          </a:p>
          <a:p>
            <a:pPr lvl="4"/>
            <a:r>
              <a:rPr lang="en-US" dirty="0">
                <a:uFillTx/>
              </a:rPr>
              <a:t>Fifth level</a:t>
            </a:r>
          </a:p>
        </p:txBody>
      </p:sp>
      <p:sp>
        <p:nvSpPr>
          <p:cNvPr id="12" name="Text Placeholder 7"/>
          <p:cNvSpPr>
            <a:spLocks noGrp="1"/>
          </p:cNvSpPr>
          <p:nvPr>
            <p:ph idx="15"/>
          </p:nvPr>
        </p:nvSpPr>
        <p:spPr>
          <a:xfrm>
            <a:off x="3566160" y="1786691"/>
            <a:ext cx="2926080" cy="4707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>
                <a:uFillTx/>
              </a:rPr>
              <a:t>Edit Master text styles</a:t>
            </a:r>
          </a:p>
          <a:p>
            <a:pPr lvl="1"/>
            <a:r>
              <a:rPr lang="en-US" dirty="0">
                <a:uFillTx/>
              </a:rPr>
              <a:t>Second level</a:t>
            </a:r>
          </a:p>
          <a:p>
            <a:pPr lvl="2"/>
            <a:r>
              <a:rPr lang="en-US" dirty="0">
                <a:uFillTx/>
              </a:rPr>
              <a:t>Third level</a:t>
            </a:r>
          </a:p>
          <a:p>
            <a:pPr lvl="3"/>
            <a:r>
              <a:rPr lang="en-US" dirty="0">
                <a:uFillTx/>
              </a:rPr>
              <a:t>Fourth level</a:t>
            </a:r>
          </a:p>
          <a:p>
            <a:pPr lvl="4"/>
            <a:r>
              <a:rPr lang="en-US" dirty="0">
                <a:uFillTx/>
              </a:rPr>
              <a:t>Fifth level</a:t>
            </a:r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162149"/>
            <a:ext cx="9144000" cy="400050"/>
          </a:xfrm>
        </p:spPr>
        <p:txBody>
          <a:bodyPr anchor="ctr" anchorCtr="0">
            <a:normAutofit/>
          </a:bodyPr>
          <a:lstStyle>
            <a:lvl1pPr marL="0" marR="0" indent="0" algn="ctr" defTabSz="1019175" rtl="0" eaLnBrk="1" fontAlgn="base" latinLnBrk="0" hangingPunct="1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Wingdings" pitchFamily="2" charset="2"/>
              <a:buNone/>
              <a:defRPr lang="en-US" sz="1200" i="1" kern="1200" spc="300" baseline="0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>
                <a:uFillTx/>
              </a:rPr>
              <a:t>CLICK TO EDIT SUBTITLE STYLE</a:t>
            </a:r>
          </a:p>
        </p:txBody>
      </p:sp>
      <p:sp>
        <p:nvSpPr>
          <p:cNvPr id="16" name="Date Placeholder 15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618335B0-1ED2-4EA3-B317-FA3B20F4F904}" type="datetime4">
              <a:rPr lang="en-US" smtClean="0">
                <a:uFillTx/>
              </a:rPr>
              <a:t>November 29, 2021</a:t>
            </a:fld>
            <a:endParaRPr lang="en-US" dirty="0">
              <a:uFillTx/>
            </a:endParaRPr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pPr marL="228600" indent="-228600" defTabSz="1019175">
              <a:lnSpc>
                <a:spcPct val="95000"/>
              </a:lnSpc>
            </a:pPr>
            <a:r>
              <a:rPr lang="en-US">
                <a:uFillTx/>
                <a:cs typeface="Arial" pitchFamily="34" charset="0"/>
              </a:rPr>
              <a:t>Source: The source should go at the bottom of the slide but above notes and footnotes</a:t>
            </a:r>
          </a:p>
          <a:p>
            <a:pPr marL="228600" indent="-228600" defTabSz="1019175">
              <a:lnSpc>
                <a:spcPct val="95000"/>
              </a:lnSpc>
            </a:pPr>
            <a:r>
              <a:rPr lang="en-US">
                <a:uFillTx/>
                <a:cs typeface="Arial" pitchFamily="34" charset="0"/>
              </a:rPr>
              <a:t>Note: Any notes should go at the bottom of the slide below the source but above any footnotes</a:t>
            </a:r>
          </a:p>
          <a:p>
            <a:pPr marL="228600" indent="-228600" defTabSz="1019175">
              <a:lnSpc>
                <a:spcPct val="95000"/>
              </a:lnSpc>
            </a:pPr>
            <a:r>
              <a:rPr lang="en-US">
                <a:uFillTx/>
                <a:cs typeface="Arial" pitchFamily="34" charset="0"/>
              </a:rPr>
              <a:t>1.	Footnotes and sources do not end in periods. For multi-sentence footnotes, periods are used except on the last sentence</a:t>
            </a:r>
          </a:p>
          <a:p>
            <a:pPr marL="228600" indent="-228600" defTabSz="1019175">
              <a:lnSpc>
                <a:spcPct val="95000"/>
              </a:lnSpc>
            </a:pPr>
            <a:r>
              <a:rPr lang="en-US">
                <a:uFillTx/>
                <a:cs typeface="Arial" pitchFamily="34" charset="0"/>
              </a:rPr>
              <a:t>2.	Footnote references should not have parentheses nor have any spaces between the reference number and the text. Multiple footnote references should be separated by a comma and no spaces</a:t>
            </a:r>
            <a:endParaRPr lang="en-US" dirty="0">
              <a:uFillTx/>
            </a:endParaRP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22331785-045B-4B11-B148-1077469B9C9F}" type="slidenum">
              <a:rPr lang="en-US" smtClean="0">
                <a:uFillTx/>
              </a:rPr>
              <a:pPr/>
              <a:t>‹#›</a:t>
            </a:fld>
            <a:endParaRPr lang="en-US" dirty="0">
              <a:uFillTx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  <a:uFillTx/>
              </a:defRPr>
            </a:lvl1pPr>
          </a:lstStyle>
          <a:p>
            <a:r>
              <a:rPr lang="en-US" dirty="0">
                <a:uFillTx/>
              </a:rPr>
              <a:t>Click to edit Master title 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idx="1"/>
          </p:nvPr>
        </p:nvSpPr>
        <p:spPr>
          <a:xfrm>
            <a:off x="457200" y="1786691"/>
            <a:ext cx="9144000" cy="22402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>
                <a:uFillTx/>
              </a:rPr>
              <a:t>Edit Master text styles</a:t>
            </a:r>
          </a:p>
          <a:p>
            <a:pPr lvl="1"/>
            <a:r>
              <a:rPr lang="en-US" dirty="0">
                <a:uFillTx/>
              </a:rPr>
              <a:t>Second level</a:t>
            </a:r>
          </a:p>
          <a:p>
            <a:pPr lvl="2"/>
            <a:r>
              <a:rPr lang="en-US" dirty="0">
                <a:uFillTx/>
              </a:rPr>
              <a:t>Third level</a:t>
            </a:r>
          </a:p>
          <a:p>
            <a:pPr lvl="3"/>
            <a:r>
              <a:rPr lang="en-US" dirty="0">
                <a:uFillTx/>
              </a:rPr>
              <a:t>Fourth level</a:t>
            </a:r>
          </a:p>
          <a:p>
            <a:pPr lvl="4"/>
            <a:r>
              <a:rPr lang="en-US" dirty="0">
                <a:uFillTx/>
              </a:rPr>
              <a:t>Fifth level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idx="14"/>
          </p:nvPr>
        </p:nvSpPr>
        <p:spPr>
          <a:xfrm>
            <a:off x="457200" y="4269745"/>
            <a:ext cx="9144000" cy="22402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>
                <a:uFillTx/>
              </a:rPr>
              <a:t>Edit Master text styles</a:t>
            </a:r>
          </a:p>
          <a:p>
            <a:pPr lvl="1"/>
            <a:r>
              <a:rPr lang="en-US" dirty="0">
                <a:uFillTx/>
              </a:rPr>
              <a:t>Second level</a:t>
            </a:r>
          </a:p>
          <a:p>
            <a:pPr lvl="2"/>
            <a:r>
              <a:rPr lang="en-US" dirty="0">
                <a:uFillTx/>
              </a:rPr>
              <a:t>Third level</a:t>
            </a:r>
          </a:p>
          <a:p>
            <a:pPr lvl="3"/>
            <a:r>
              <a:rPr lang="en-US" dirty="0">
                <a:uFillTx/>
              </a:rPr>
              <a:t>Fourth level</a:t>
            </a:r>
          </a:p>
          <a:p>
            <a:pPr lvl="4"/>
            <a:r>
              <a:rPr lang="en-US" dirty="0">
                <a:uFillTx/>
              </a:rPr>
              <a:t>Fifth level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162149"/>
            <a:ext cx="9144000" cy="40005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lang="en-US" sz="1200" i="1" kern="1200" spc="300" baseline="0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ctr" defTabSz="1019175" rtl="0" eaLnBrk="1" fontAlgn="base" latinLnBrk="0" hangingPunct="1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Wingdings" pitchFamily="2" charset="2"/>
              <a:buNone/>
            </a:pPr>
            <a:r>
              <a:rPr lang="en-US" dirty="0">
                <a:uFillTx/>
              </a:rPr>
              <a:t>CLICK TO EDIT SUBTITLE STYLE</a:t>
            </a:r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5BD4BCC2-EDF2-40BF-8B63-0009A1245D03}" type="datetime4">
              <a:rPr lang="en-US" smtClean="0">
                <a:uFillTx/>
              </a:rPr>
              <a:t>November 29, 2021</a:t>
            </a:fld>
            <a:endParaRPr lang="en-US" dirty="0">
              <a:uFillTx/>
            </a:endParaRPr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marL="228600" indent="-228600" defTabSz="1019175">
              <a:lnSpc>
                <a:spcPct val="95000"/>
              </a:lnSpc>
            </a:pPr>
            <a:r>
              <a:rPr lang="en-US">
                <a:uFillTx/>
                <a:cs typeface="Arial" pitchFamily="34" charset="0"/>
              </a:rPr>
              <a:t>Source: The source should go at the bottom of the slide but above notes and footnotes</a:t>
            </a:r>
          </a:p>
          <a:p>
            <a:pPr marL="228600" indent="-228600" defTabSz="1019175">
              <a:lnSpc>
                <a:spcPct val="95000"/>
              </a:lnSpc>
            </a:pPr>
            <a:r>
              <a:rPr lang="en-US">
                <a:uFillTx/>
                <a:cs typeface="Arial" pitchFamily="34" charset="0"/>
              </a:rPr>
              <a:t>Note: Any notes should go at the bottom of the slide below the source but above any footnotes</a:t>
            </a:r>
          </a:p>
          <a:p>
            <a:pPr marL="228600" indent="-228600" defTabSz="1019175">
              <a:lnSpc>
                <a:spcPct val="95000"/>
              </a:lnSpc>
            </a:pPr>
            <a:r>
              <a:rPr lang="en-US">
                <a:uFillTx/>
                <a:cs typeface="Arial" pitchFamily="34" charset="0"/>
              </a:rPr>
              <a:t>1.	Footnotes and sources do not end in periods. For multi-sentence footnotes, periods are used except on the last sentence</a:t>
            </a:r>
          </a:p>
          <a:p>
            <a:pPr marL="228600" indent="-228600" defTabSz="1019175">
              <a:lnSpc>
                <a:spcPct val="95000"/>
              </a:lnSpc>
            </a:pPr>
            <a:r>
              <a:rPr lang="en-US">
                <a:uFillTx/>
                <a:cs typeface="Arial" pitchFamily="34" charset="0"/>
              </a:rPr>
              <a:t>2.	Footnote references should not have parentheses nor have any spaces between the reference number and the text. Multiple footnote references should be separated by a comma and no spaces</a:t>
            </a:r>
            <a:endParaRPr lang="en-US" dirty="0">
              <a:uFillTx/>
            </a:endParaRP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2331785-045B-4B11-B148-1077469B9C9F}" type="slidenum">
              <a:rPr lang="en-US" smtClean="0">
                <a:uFillTx/>
              </a:rPr>
              <a:pPr/>
              <a:t>‹#›</a:t>
            </a:fld>
            <a:endParaRPr lang="en-US" dirty="0">
              <a:uFillTx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  <a:uFillTx/>
              </a:defRPr>
            </a:lvl1pPr>
          </a:lstStyle>
          <a:p>
            <a:r>
              <a:rPr lang="en-US" dirty="0">
                <a:uFillTx/>
              </a:rPr>
              <a:t>Click to edit Master title 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idx="1"/>
          </p:nvPr>
        </p:nvSpPr>
        <p:spPr>
          <a:xfrm>
            <a:off x="457200" y="1786690"/>
            <a:ext cx="4423719" cy="22402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>
                <a:uFillTx/>
              </a:rPr>
              <a:t>Edit Master text styles</a:t>
            </a:r>
          </a:p>
          <a:p>
            <a:pPr lvl="1"/>
            <a:r>
              <a:rPr lang="en-US" dirty="0">
                <a:uFillTx/>
              </a:rPr>
              <a:t>Second level</a:t>
            </a:r>
          </a:p>
          <a:p>
            <a:pPr lvl="2"/>
            <a:r>
              <a:rPr lang="en-US" dirty="0">
                <a:uFillTx/>
              </a:rPr>
              <a:t>Third level</a:t>
            </a:r>
          </a:p>
          <a:p>
            <a:pPr lvl="3"/>
            <a:r>
              <a:rPr lang="en-US" dirty="0">
                <a:uFillTx/>
              </a:rPr>
              <a:t>Fourth level</a:t>
            </a:r>
          </a:p>
          <a:p>
            <a:pPr lvl="4"/>
            <a:r>
              <a:rPr lang="en-US" dirty="0">
                <a:uFillTx/>
              </a:rPr>
              <a:t>Fifth level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idx="14"/>
          </p:nvPr>
        </p:nvSpPr>
        <p:spPr>
          <a:xfrm>
            <a:off x="5177481" y="1786690"/>
            <a:ext cx="4423719" cy="22402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>
                <a:uFillTx/>
              </a:rPr>
              <a:t>Edit Master text styles</a:t>
            </a:r>
          </a:p>
          <a:p>
            <a:pPr lvl="1"/>
            <a:r>
              <a:rPr lang="en-US" dirty="0">
                <a:uFillTx/>
              </a:rPr>
              <a:t>Second level</a:t>
            </a:r>
          </a:p>
          <a:p>
            <a:pPr lvl="2"/>
            <a:r>
              <a:rPr lang="en-US" dirty="0">
                <a:uFillTx/>
              </a:rPr>
              <a:t>Third level</a:t>
            </a:r>
          </a:p>
          <a:p>
            <a:pPr lvl="3"/>
            <a:r>
              <a:rPr lang="en-US" dirty="0">
                <a:uFillTx/>
              </a:rPr>
              <a:t>Fourth level</a:t>
            </a:r>
          </a:p>
          <a:p>
            <a:pPr lvl="4"/>
            <a:r>
              <a:rPr lang="en-US" dirty="0">
                <a:uFillTx/>
              </a:rPr>
              <a:t>Fifth level</a:t>
            </a:r>
          </a:p>
        </p:txBody>
      </p:sp>
      <p:sp>
        <p:nvSpPr>
          <p:cNvPr id="12" name="Text Placeholder 7"/>
          <p:cNvSpPr>
            <a:spLocks noGrp="1"/>
          </p:cNvSpPr>
          <p:nvPr>
            <p:ph idx="16"/>
          </p:nvPr>
        </p:nvSpPr>
        <p:spPr>
          <a:xfrm>
            <a:off x="457200" y="4269746"/>
            <a:ext cx="4423719" cy="22402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>
                <a:uFillTx/>
              </a:rPr>
              <a:t>Edit Master text styles</a:t>
            </a:r>
          </a:p>
          <a:p>
            <a:pPr lvl="1"/>
            <a:r>
              <a:rPr lang="en-US" dirty="0">
                <a:uFillTx/>
              </a:rPr>
              <a:t>Second level</a:t>
            </a:r>
          </a:p>
          <a:p>
            <a:pPr lvl="2"/>
            <a:r>
              <a:rPr lang="en-US" dirty="0">
                <a:uFillTx/>
              </a:rPr>
              <a:t>Third level</a:t>
            </a:r>
          </a:p>
          <a:p>
            <a:pPr lvl="3"/>
            <a:r>
              <a:rPr lang="en-US" dirty="0">
                <a:uFillTx/>
              </a:rPr>
              <a:t>Fourth level</a:t>
            </a:r>
          </a:p>
          <a:p>
            <a:pPr lvl="4"/>
            <a:r>
              <a:rPr lang="en-US" dirty="0">
                <a:uFillTx/>
              </a:rPr>
              <a:t>Fifth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idx="17"/>
          </p:nvPr>
        </p:nvSpPr>
        <p:spPr>
          <a:xfrm>
            <a:off x="5177481" y="4269746"/>
            <a:ext cx="4423719" cy="22402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>
                <a:uFillTx/>
              </a:rPr>
              <a:t>Edit Master text styles</a:t>
            </a:r>
          </a:p>
          <a:p>
            <a:pPr lvl="1"/>
            <a:r>
              <a:rPr lang="en-US" dirty="0">
                <a:uFillTx/>
              </a:rPr>
              <a:t>Second level</a:t>
            </a:r>
          </a:p>
          <a:p>
            <a:pPr lvl="2"/>
            <a:r>
              <a:rPr lang="en-US" dirty="0">
                <a:uFillTx/>
              </a:rPr>
              <a:t>Third level</a:t>
            </a:r>
          </a:p>
          <a:p>
            <a:pPr lvl="3"/>
            <a:r>
              <a:rPr lang="en-US" dirty="0">
                <a:uFillTx/>
              </a:rPr>
              <a:t>Fourth level</a:t>
            </a:r>
          </a:p>
          <a:p>
            <a:pPr lvl="4"/>
            <a:r>
              <a:rPr lang="en-US" dirty="0">
                <a:uFillTx/>
              </a:rPr>
              <a:t>Fifth level</a:t>
            </a:r>
          </a:p>
        </p:txBody>
      </p:sp>
      <p:sp>
        <p:nvSpPr>
          <p:cNvPr id="14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162149"/>
            <a:ext cx="9144000" cy="40005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lang="en-US" sz="1200" i="1" kern="1200" spc="300" baseline="0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ctr" defTabSz="1019175" rtl="0" eaLnBrk="1" fontAlgn="base" latinLnBrk="0" hangingPunct="1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Wingdings" pitchFamily="2" charset="2"/>
              <a:buNone/>
            </a:pPr>
            <a:r>
              <a:rPr lang="en-US" dirty="0">
                <a:uFillTx/>
              </a:rPr>
              <a:t>CLICK TO EDIT SUBTITLE STYLE</a:t>
            </a:r>
          </a:p>
        </p:txBody>
      </p:sp>
      <p:sp>
        <p:nvSpPr>
          <p:cNvPr id="17" name="Date Placeholder 16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2215C8B8-F94F-49F1-9D66-3C0ADB103C0B}" type="datetime4">
              <a:rPr lang="en-US" smtClean="0">
                <a:uFillTx/>
              </a:rPr>
              <a:t>November 29, 2021</a:t>
            </a:fld>
            <a:endParaRPr lang="en-US" dirty="0">
              <a:uFillTx/>
            </a:endParaRPr>
          </a:p>
        </p:txBody>
      </p:sp>
      <p:sp>
        <p:nvSpPr>
          <p:cNvPr id="18" name="Footer Placeholder 17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pPr marL="228600" indent="-228600" defTabSz="1019175">
              <a:lnSpc>
                <a:spcPct val="95000"/>
              </a:lnSpc>
            </a:pPr>
            <a:r>
              <a:rPr lang="en-US">
                <a:uFillTx/>
                <a:cs typeface="Arial" pitchFamily="34" charset="0"/>
              </a:rPr>
              <a:t>Source: The source should go at the bottom of the slide but above notes and footnotes</a:t>
            </a:r>
          </a:p>
          <a:p>
            <a:pPr marL="228600" indent="-228600" defTabSz="1019175">
              <a:lnSpc>
                <a:spcPct val="95000"/>
              </a:lnSpc>
            </a:pPr>
            <a:r>
              <a:rPr lang="en-US">
                <a:uFillTx/>
                <a:cs typeface="Arial" pitchFamily="34" charset="0"/>
              </a:rPr>
              <a:t>Note: Any notes should go at the bottom of the slide below the source but above any footnotes</a:t>
            </a:r>
          </a:p>
          <a:p>
            <a:pPr marL="228600" indent="-228600" defTabSz="1019175">
              <a:lnSpc>
                <a:spcPct val="95000"/>
              </a:lnSpc>
            </a:pPr>
            <a:r>
              <a:rPr lang="en-US">
                <a:uFillTx/>
                <a:cs typeface="Arial" pitchFamily="34" charset="0"/>
              </a:rPr>
              <a:t>1.	Footnotes and sources do not end in periods. For multi-sentence footnotes, periods are used except on the last sentence</a:t>
            </a:r>
          </a:p>
          <a:p>
            <a:pPr marL="228600" indent="-228600" defTabSz="1019175">
              <a:lnSpc>
                <a:spcPct val="95000"/>
              </a:lnSpc>
            </a:pPr>
            <a:r>
              <a:rPr lang="en-US">
                <a:uFillTx/>
                <a:cs typeface="Arial" pitchFamily="34" charset="0"/>
              </a:rPr>
              <a:t>2.	Footnote references should not have parentheses nor have any spaces between the reference number and the text. Multiple footnote references should be separated by a comma and no spaces</a:t>
            </a:r>
            <a:endParaRPr lang="en-US" dirty="0">
              <a:uFillTx/>
            </a:endParaRPr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22331785-045B-4B11-B148-1077469B9C9F}" type="slidenum">
              <a:rPr lang="en-US" smtClean="0">
                <a:uFillTx/>
              </a:rPr>
              <a:pPr/>
              <a:t>‹#›</a:t>
            </a:fld>
            <a:endParaRPr lang="en-US" dirty="0">
              <a:uFillTx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  <a:uFillTx/>
              </a:defRPr>
            </a:lvl1pPr>
          </a:lstStyle>
          <a:p>
            <a:r>
              <a:rPr lang="en-US" dirty="0">
                <a:uFillTx/>
              </a:rPr>
              <a:t>Click to edit Master title 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idx="1"/>
          </p:nvPr>
        </p:nvSpPr>
        <p:spPr>
          <a:xfrm>
            <a:off x="457200" y="1786691"/>
            <a:ext cx="4423719" cy="4707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>
                <a:uFillTx/>
              </a:rPr>
              <a:t>Edit Master text styles</a:t>
            </a:r>
          </a:p>
          <a:p>
            <a:pPr lvl="1"/>
            <a:r>
              <a:rPr lang="en-US" dirty="0">
                <a:uFillTx/>
              </a:rPr>
              <a:t>Second level</a:t>
            </a:r>
          </a:p>
          <a:p>
            <a:pPr lvl="2"/>
            <a:r>
              <a:rPr lang="en-US" dirty="0">
                <a:uFillTx/>
              </a:rPr>
              <a:t>Third level</a:t>
            </a:r>
          </a:p>
          <a:p>
            <a:pPr lvl="3"/>
            <a:r>
              <a:rPr lang="en-US" dirty="0">
                <a:uFillTx/>
              </a:rPr>
              <a:t>Fourth level</a:t>
            </a:r>
          </a:p>
          <a:p>
            <a:pPr lvl="4"/>
            <a:r>
              <a:rPr lang="en-US" dirty="0">
                <a:uFillTx/>
              </a:rPr>
              <a:t>Fifth level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idx="14"/>
          </p:nvPr>
        </p:nvSpPr>
        <p:spPr>
          <a:xfrm>
            <a:off x="5177481" y="1786691"/>
            <a:ext cx="4423719" cy="4707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>
                <a:uFillTx/>
              </a:rPr>
              <a:t>Edit Master text styles</a:t>
            </a:r>
          </a:p>
          <a:p>
            <a:pPr lvl="1"/>
            <a:r>
              <a:rPr lang="en-US" dirty="0">
                <a:uFillTx/>
              </a:rPr>
              <a:t>Second level</a:t>
            </a:r>
          </a:p>
          <a:p>
            <a:pPr lvl="2"/>
            <a:r>
              <a:rPr lang="en-US" dirty="0">
                <a:uFillTx/>
              </a:rPr>
              <a:t>Third level</a:t>
            </a:r>
          </a:p>
          <a:p>
            <a:pPr lvl="3"/>
            <a:r>
              <a:rPr lang="en-US" dirty="0">
                <a:uFillTx/>
              </a:rPr>
              <a:t>Fourth level</a:t>
            </a:r>
          </a:p>
          <a:p>
            <a:pPr lvl="4"/>
            <a:r>
              <a:rPr lang="en-US" dirty="0">
                <a:uFillTx/>
              </a:rPr>
              <a:t>Fifth level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162149"/>
            <a:ext cx="9144000" cy="40005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lang="en-US" sz="1200" i="1" kern="1200" spc="300" baseline="0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ctr" defTabSz="1019175" rtl="0" eaLnBrk="1" fontAlgn="base" latinLnBrk="0" hangingPunct="1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Wingdings" pitchFamily="2" charset="2"/>
              <a:buNone/>
            </a:pPr>
            <a:r>
              <a:rPr lang="en-US" dirty="0">
                <a:uFillTx/>
              </a:rPr>
              <a:t>CLICK TO EDIT SUBTITLE STYLE</a:t>
            </a:r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F2B56A5F-2888-4F4B-9548-3DFBBD9AE331}" type="datetime4">
              <a:rPr lang="en-US" smtClean="0">
                <a:uFillTx/>
              </a:rPr>
              <a:t>November 29, 2021</a:t>
            </a:fld>
            <a:endParaRPr lang="en-US" dirty="0">
              <a:uFillTx/>
            </a:endParaRPr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marL="228600" indent="-228600" defTabSz="1019175">
              <a:lnSpc>
                <a:spcPct val="95000"/>
              </a:lnSpc>
            </a:pPr>
            <a:r>
              <a:rPr lang="en-US">
                <a:uFillTx/>
                <a:cs typeface="Arial" pitchFamily="34" charset="0"/>
              </a:rPr>
              <a:t>Source: The source should go at the bottom of the slide but above notes and footnotes</a:t>
            </a:r>
          </a:p>
          <a:p>
            <a:pPr marL="228600" indent="-228600" defTabSz="1019175">
              <a:lnSpc>
                <a:spcPct val="95000"/>
              </a:lnSpc>
            </a:pPr>
            <a:r>
              <a:rPr lang="en-US">
                <a:uFillTx/>
                <a:cs typeface="Arial" pitchFamily="34" charset="0"/>
              </a:rPr>
              <a:t>Note: Any notes should go at the bottom of the slide below the source but above any footnotes</a:t>
            </a:r>
          </a:p>
          <a:p>
            <a:pPr marL="228600" indent="-228600" defTabSz="1019175">
              <a:lnSpc>
                <a:spcPct val="95000"/>
              </a:lnSpc>
            </a:pPr>
            <a:r>
              <a:rPr lang="en-US">
                <a:uFillTx/>
                <a:cs typeface="Arial" pitchFamily="34" charset="0"/>
              </a:rPr>
              <a:t>1.	Footnotes and sources do not end in periods. For multi-sentence footnotes, periods are used except on the last sentence</a:t>
            </a:r>
          </a:p>
          <a:p>
            <a:pPr marL="228600" indent="-228600" defTabSz="1019175">
              <a:lnSpc>
                <a:spcPct val="95000"/>
              </a:lnSpc>
            </a:pPr>
            <a:r>
              <a:rPr lang="en-US">
                <a:uFillTx/>
                <a:cs typeface="Arial" pitchFamily="34" charset="0"/>
              </a:rPr>
              <a:t>2.	Footnote references should not have parentheses nor have any spaces between the reference number and the text. Multiple footnote references should be separated by a comma and no spaces</a:t>
            </a:r>
            <a:endParaRPr lang="en-US" dirty="0">
              <a:uFillTx/>
            </a:endParaRP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2331785-045B-4B11-B148-1077469B9C9F}" type="slidenum">
              <a:rPr lang="en-US" smtClean="0">
                <a:uFillTx/>
              </a:rPr>
              <a:pPr/>
              <a:t>‹#›</a:t>
            </a:fld>
            <a:endParaRPr lang="en-US" dirty="0">
              <a:uFillTx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/>
          <p:cNvCxnSpPr/>
          <p:nvPr userDrawn="1"/>
        </p:nvCxnSpPr>
        <p:spPr>
          <a:xfrm>
            <a:off x="0" y="7246962"/>
            <a:ext cx="100584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>
            <a:spLocks/>
          </p:cNvSpPr>
          <p:nvPr userDrawn="1"/>
        </p:nvSpPr>
        <p:spPr>
          <a:xfrm>
            <a:off x="0" y="7324825"/>
            <a:ext cx="10058400" cy="447575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uFillTx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633071"/>
            <a:ext cx="9144000" cy="5198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uFillTx/>
              </a:rPr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63629"/>
            <a:ext cx="2263140" cy="2693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uFillTx/>
              </a:defRPr>
            </a:lvl1pPr>
          </a:lstStyle>
          <a:p>
            <a:fld id="{4F6FC9BE-248D-42D4-9180-940A167F55AD}" type="datetime4">
              <a:rPr lang="en-US" smtClean="0">
                <a:uFillTx/>
              </a:rPr>
              <a:t>November 29, 2021</a:t>
            </a:fld>
            <a:endParaRPr lang="en-US" dirty="0"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6734517"/>
            <a:ext cx="9144000" cy="4138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bg1">
                    <a:lumMod val="50000"/>
                  </a:schemeClr>
                </a:solidFill>
                <a:uFillTx/>
              </a:defRPr>
            </a:lvl1pPr>
          </a:lstStyle>
          <a:p>
            <a:pPr marL="228600" indent="-228600" defTabSz="1019175">
              <a:lnSpc>
                <a:spcPct val="95000"/>
              </a:lnSpc>
            </a:pPr>
            <a:r>
              <a:rPr lang="en-US" dirty="0">
                <a:uFillTx/>
                <a:cs typeface="Arial" pitchFamily="34" charset="0"/>
              </a:rPr>
              <a:t>Source: The source should go at the bottom of the slide but above notes and footnotes</a:t>
            </a:r>
          </a:p>
          <a:p>
            <a:pPr marL="228600" indent="-228600" defTabSz="1019175">
              <a:lnSpc>
                <a:spcPct val="95000"/>
              </a:lnSpc>
            </a:pPr>
            <a:r>
              <a:rPr lang="en-US" dirty="0">
                <a:uFillTx/>
                <a:cs typeface="Arial" pitchFamily="34" charset="0"/>
              </a:rPr>
              <a:t>Note: Any notes should go at the bottom of the slide below the source but above any footnotes</a:t>
            </a:r>
          </a:p>
          <a:p>
            <a:pPr marL="228600" indent="-228600" defTabSz="1019175">
              <a:lnSpc>
                <a:spcPct val="95000"/>
              </a:lnSpc>
            </a:pPr>
            <a:r>
              <a:rPr lang="en-US" dirty="0">
                <a:uFillTx/>
                <a:cs typeface="Arial" pitchFamily="34" charset="0"/>
              </a:rPr>
              <a:t>1.	Footnotes and sources do not end in periods. For multi-sentence footnotes, periods are used except on the last sentence</a:t>
            </a:r>
          </a:p>
          <a:p>
            <a:pPr marL="228600" indent="-228600" defTabSz="1019175">
              <a:lnSpc>
                <a:spcPct val="95000"/>
              </a:lnSpc>
            </a:pPr>
            <a:r>
              <a:rPr lang="en-US" dirty="0">
                <a:uFillTx/>
                <a:cs typeface="Arial" pitchFamily="34" charset="0"/>
              </a:rPr>
              <a:t>2.	Footnote references should not have parentheses nor have any spaces between the reference number and the text. Multiple footnote references should be separated by a comma and no spaces</a:t>
            </a:r>
            <a:endParaRPr lang="en-US" dirty="0"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51480" y="7372818"/>
            <a:ext cx="2263140" cy="1972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  <a:uFillTx/>
              </a:defRPr>
            </a:lvl1pPr>
          </a:lstStyle>
          <a:p>
            <a:fld id="{22331785-045B-4B11-B148-1077469B9C9F}" type="slidenum">
              <a:rPr lang="en-US" smtClean="0">
                <a:uFillTx/>
              </a:rPr>
              <a:pPr/>
              <a:t>‹#›</a:t>
            </a:fld>
            <a:endParaRPr lang="en-US" dirty="0">
              <a:uFillTx/>
            </a:endParaRPr>
          </a:p>
        </p:txBody>
      </p:sp>
      <p:sp>
        <p:nvSpPr>
          <p:cNvPr id="7" name="Date Placeholder 3"/>
          <p:cNvSpPr txBox="1">
            <a:spLocks/>
          </p:cNvSpPr>
          <p:nvPr userDrawn="1"/>
        </p:nvSpPr>
        <p:spPr>
          <a:xfrm>
            <a:off x="7338060" y="163629"/>
            <a:ext cx="2263140" cy="2693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>
                <a:uFillTx/>
              </a:defRPr>
            </a:defPPr>
            <a:lvl1pPr marL="0" algn="l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>
                <a:uFillTx/>
              </a:rPr>
              <a:t>Quantitative Market Intelligence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>
          <a:xfrm>
            <a:off x="457200" y="1560112"/>
            <a:ext cx="9144000" cy="48310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>
                <a:uFillTx/>
              </a:rPr>
              <a:t>Edit Master text styles</a:t>
            </a:r>
          </a:p>
          <a:p>
            <a:pPr lvl="1"/>
            <a:r>
              <a:rPr lang="en-US" dirty="0">
                <a:uFillTx/>
              </a:rPr>
              <a:t>Second level</a:t>
            </a:r>
          </a:p>
          <a:p>
            <a:pPr lvl="2"/>
            <a:r>
              <a:rPr lang="en-US" dirty="0">
                <a:uFillTx/>
              </a:rPr>
              <a:t>Third level</a:t>
            </a:r>
          </a:p>
          <a:p>
            <a:pPr lvl="3"/>
            <a:r>
              <a:rPr lang="en-US" dirty="0">
                <a:uFillTx/>
              </a:rPr>
              <a:t>Fourth level</a:t>
            </a:r>
          </a:p>
          <a:p>
            <a:pPr lvl="4"/>
            <a:r>
              <a:rPr lang="en-US" dirty="0">
                <a:uFillTx/>
              </a:rPr>
              <a:t>Fifth level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9" cstate="print"/>
          <a:srcRect l="12269" t="12269" r="12269" b="12269"/>
          <a:stretch/>
        </p:blipFill>
        <p:spPr>
          <a:xfrm>
            <a:off x="9301247" y="7024875"/>
            <a:ext cx="599905" cy="599900"/>
          </a:xfrm>
          <a:prstGeom prst="ellipse">
            <a:avLst/>
          </a:prstGeom>
          <a:solidFill>
            <a:schemeClr val="bg1"/>
          </a:solidFill>
        </p:spPr>
      </p:pic>
      <p:sp>
        <p:nvSpPr>
          <p:cNvPr id="13" name="Rectangle 12"/>
          <p:cNvSpPr>
            <a:spLocks/>
          </p:cNvSpPr>
          <p:nvPr userDrawn="1"/>
        </p:nvSpPr>
        <p:spPr>
          <a:xfrm>
            <a:off x="10418329" y="1299408"/>
            <a:ext cx="365760" cy="365760"/>
          </a:xfrm>
          <a:prstGeom prst="rect">
            <a:avLst/>
          </a:prstGeom>
          <a:solidFill>
            <a:srgbClr val="C903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800" dirty="0">
                <a:uFillTx/>
              </a:rPr>
              <a:t>R – 201</a:t>
            </a:r>
          </a:p>
          <a:p>
            <a:pPr algn="ctr">
              <a:lnSpc>
                <a:spcPct val="90000"/>
              </a:lnSpc>
            </a:pPr>
            <a:r>
              <a:rPr lang="en-US" sz="800" dirty="0">
                <a:uFillTx/>
              </a:rPr>
              <a:t>G – 3</a:t>
            </a:r>
            <a:br>
              <a:rPr lang="en-US" sz="800" dirty="0">
                <a:uFillTx/>
              </a:rPr>
            </a:br>
            <a:r>
              <a:rPr lang="en-US" sz="800" dirty="0">
                <a:uFillTx/>
              </a:rPr>
              <a:t>B –</a:t>
            </a:r>
            <a:r>
              <a:rPr lang="en-US" sz="800" baseline="0" dirty="0">
                <a:uFillTx/>
              </a:rPr>
              <a:t> 3</a:t>
            </a:r>
            <a:endParaRPr lang="en-US" sz="800" dirty="0">
              <a:uFillTx/>
            </a:endParaRPr>
          </a:p>
        </p:txBody>
      </p:sp>
      <p:sp>
        <p:nvSpPr>
          <p:cNvPr id="15" name="Slide Number Placeholder 5"/>
          <p:cNvSpPr txBox="1">
            <a:spLocks/>
          </p:cNvSpPr>
          <p:nvPr userDrawn="1"/>
        </p:nvSpPr>
        <p:spPr>
          <a:xfrm>
            <a:off x="457200" y="7372818"/>
            <a:ext cx="2263140" cy="1972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>
                <a:uFillTx/>
              </a:defRPr>
            </a:defPPr>
            <a:lvl1pPr marL="0" algn="r" defTabSz="457200" rtl="0" eaLnBrk="1" latinLnBrk="0" hangingPunct="1">
              <a:defRPr sz="1000" kern="1200">
                <a:solidFill>
                  <a:schemeClr val="bg1"/>
                </a:solidFill>
                <a:uFillTx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>
                <a:uFillTx/>
              </a:rPr>
              <a:t>Presentation</a:t>
            </a:r>
            <a:r>
              <a:rPr lang="en-US" baseline="0" dirty="0">
                <a:uFillTx/>
              </a:rPr>
              <a:t> Name</a:t>
            </a:r>
            <a:endParaRPr lang="en-US" dirty="0">
              <a:uFillTx/>
            </a:endParaRPr>
          </a:p>
        </p:txBody>
      </p:sp>
      <p:sp>
        <p:nvSpPr>
          <p:cNvPr id="16" name="Rectangle 15"/>
          <p:cNvSpPr>
            <a:spLocks/>
          </p:cNvSpPr>
          <p:nvPr userDrawn="1"/>
        </p:nvSpPr>
        <p:spPr>
          <a:xfrm>
            <a:off x="10418329" y="2627694"/>
            <a:ext cx="365760" cy="365760"/>
          </a:xfrm>
          <a:prstGeom prst="rect">
            <a:avLst/>
          </a:prstGeom>
          <a:solidFill>
            <a:srgbClr val="1D57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800" dirty="0">
                <a:solidFill>
                  <a:schemeClr val="bg1"/>
                </a:solidFill>
                <a:uFillTx/>
              </a:rPr>
              <a:t>R – 29</a:t>
            </a:r>
          </a:p>
          <a:p>
            <a:pPr algn="ctr">
              <a:lnSpc>
                <a:spcPct val="90000"/>
              </a:lnSpc>
            </a:pPr>
            <a:r>
              <a:rPr lang="en-US" sz="800" dirty="0">
                <a:solidFill>
                  <a:schemeClr val="bg1"/>
                </a:solidFill>
                <a:uFillTx/>
              </a:rPr>
              <a:t>G –</a:t>
            </a:r>
            <a:r>
              <a:rPr lang="en-US" sz="800" baseline="0" dirty="0">
                <a:solidFill>
                  <a:schemeClr val="bg1"/>
                </a:solidFill>
                <a:uFillTx/>
              </a:rPr>
              <a:t> 87</a:t>
            </a:r>
            <a:br>
              <a:rPr lang="en-US" sz="800" dirty="0">
                <a:solidFill>
                  <a:schemeClr val="bg1"/>
                </a:solidFill>
                <a:uFillTx/>
              </a:rPr>
            </a:br>
            <a:r>
              <a:rPr lang="en-US" sz="800" dirty="0">
                <a:solidFill>
                  <a:schemeClr val="bg1"/>
                </a:solidFill>
                <a:uFillTx/>
              </a:rPr>
              <a:t>B –</a:t>
            </a:r>
            <a:r>
              <a:rPr lang="en-US" sz="800" baseline="0" dirty="0">
                <a:solidFill>
                  <a:schemeClr val="bg1"/>
                </a:solidFill>
                <a:uFillTx/>
              </a:rPr>
              <a:t> 135</a:t>
            </a:r>
            <a:endParaRPr lang="en-US" sz="800" dirty="0">
              <a:solidFill>
                <a:schemeClr val="bg1"/>
              </a:solidFill>
              <a:uFillTx/>
            </a:endParaRPr>
          </a:p>
        </p:txBody>
      </p:sp>
      <p:sp>
        <p:nvSpPr>
          <p:cNvPr id="17" name="Rectangle 16"/>
          <p:cNvSpPr>
            <a:spLocks/>
          </p:cNvSpPr>
          <p:nvPr userDrawn="1"/>
        </p:nvSpPr>
        <p:spPr>
          <a:xfrm>
            <a:off x="10418329" y="2184932"/>
            <a:ext cx="365760" cy="365760"/>
          </a:xfrm>
          <a:prstGeom prst="rect">
            <a:avLst/>
          </a:prstGeom>
          <a:solidFill>
            <a:srgbClr val="6D8D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800" dirty="0">
                <a:uFillTx/>
              </a:rPr>
              <a:t>R – 109</a:t>
            </a:r>
          </a:p>
          <a:p>
            <a:pPr algn="ctr">
              <a:lnSpc>
                <a:spcPct val="90000"/>
              </a:lnSpc>
            </a:pPr>
            <a:r>
              <a:rPr lang="en-US" sz="800" dirty="0">
                <a:uFillTx/>
              </a:rPr>
              <a:t>G – 141</a:t>
            </a:r>
            <a:br>
              <a:rPr lang="en-US" sz="800" dirty="0">
                <a:uFillTx/>
              </a:rPr>
            </a:br>
            <a:r>
              <a:rPr lang="en-US" sz="800" dirty="0">
                <a:uFillTx/>
              </a:rPr>
              <a:t>B –</a:t>
            </a:r>
            <a:r>
              <a:rPr lang="en-US" sz="800" baseline="0" dirty="0">
                <a:uFillTx/>
              </a:rPr>
              <a:t> 193</a:t>
            </a:r>
            <a:endParaRPr lang="en-US" sz="800" dirty="0">
              <a:uFillTx/>
            </a:endParaRPr>
          </a:p>
        </p:txBody>
      </p:sp>
      <p:sp>
        <p:nvSpPr>
          <p:cNvPr id="18" name="Rectangle 17"/>
          <p:cNvSpPr>
            <a:spLocks/>
          </p:cNvSpPr>
          <p:nvPr userDrawn="1"/>
        </p:nvSpPr>
        <p:spPr>
          <a:xfrm>
            <a:off x="10418329" y="3070456"/>
            <a:ext cx="365760" cy="365760"/>
          </a:xfrm>
          <a:prstGeom prst="rect">
            <a:avLst/>
          </a:prstGeom>
          <a:solidFill>
            <a:srgbClr val="1532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800" dirty="0">
                <a:uFillTx/>
              </a:rPr>
              <a:t>R – 21</a:t>
            </a:r>
          </a:p>
          <a:p>
            <a:pPr algn="ctr">
              <a:lnSpc>
                <a:spcPct val="90000"/>
              </a:lnSpc>
            </a:pPr>
            <a:r>
              <a:rPr lang="en-US" sz="800" dirty="0">
                <a:uFillTx/>
              </a:rPr>
              <a:t>G – 50</a:t>
            </a:r>
            <a:br>
              <a:rPr lang="en-US" sz="800" dirty="0">
                <a:uFillTx/>
              </a:rPr>
            </a:br>
            <a:r>
              <a:rPr lang="en-US" sz="800" dirty="0">
                <a:uFillTx/>
              </a:rPr>
              <a:t>B –</a:t>
            </a:r>
            <a:r>
              <a:rPr lang="en-US" sz="800" baseline="0" dirty="0">
                <a:uFillTx/>
              </a:rPr>
              <a:t> 97</a:t>
            </a:r>
            <a:endParaRPr lang="en-US" sz="800" dirty="0">
              <a:uFillTx/>
            </a:endParaRPr>
          </a:p>
        </p:txBody>
      </p:sp>
      <p:sp>
        <p:nvSpPr>
          <p:cNvPr id="19" name="Rectangle 18"/>
          <p:cNvSpPr>
            <a:spLocks/>
          </p:cNvSpPr>
          <p:nvPr userDrawn="1"/>
        </p:nvSpPr>
        <p:spPr>
          <a:xfrm>
            <a:off x="10418329" y="3513218"/>
            <a:ext cx="365760" cy="365760"/>
          </a:xfrm>
          <a:prstGeom prst="rect">
            <a:avLst/>
          </a:prstGeom>
          <a:solidFill>
            <a:srgbClr val="151A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800" dirty="0">
                <a:uFillTx/>
              </a:rPr>
              <a:t>R – 21</a:t>
            </a:r>
          </a:p>
          <a:p>
            <a:pPr algn="ctr">
              <a:lnSpc>
                <a:spcPct val="90000"/>
              </a:lnSpc>
            </a:pPr>
            <a:r>
              <a:rPr lang="en-US" sz="800" dirty="0">
                <a:uFillTx/>
              </a:rPr>
              <a:t>G – 26</a:t>
            </a:r>
            <a:br>
              <a:rPr lang="en-US" sz="800" dirty="0">
                <a:uFillTx/>
              </a:rPr>
            </a:br>
            <a:r>
              <a:rPr lang="en-US" sz="800" dirty="0">
                <a:uFillTx/>
              </a:rPr>
              <a:t>B –</a:t>
            </a:r>
            <a:r>
              <a:rPr lang="en-US" sz="800" baseline="0" dirty="0">
                <a:uFillTx/>
              </a:rPr>
              <a:t> 51</a:t>
            </a:r>
            <a:endParaRPr lang="en-US" sz="800" dirty="0">
              <a:uFillTx/>
            </a:endParaRPr>
          </a:p>
        </p:txBody>
      </p:sp>
      <p:sp>
        <p:nvSpPr>
          <p:cNvPr id="20" name="Rectangle 19"/>
          <p:cNvSpPr>
            <a:spLocks/>
          </p:cNvSpPr>
          <p:nvPr userDrawn="1"/>
        </p:nvSpPr>
        <p:spPr>
          <a:xfrm>
            <a:off x="10418329" y="856646"/>
            <a:ext cx="365760" cy="36576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800" dirty="0">
                <a:uFillTx/>
              </a:rPr>
              <a:t>R – 222</a:t>
            </a:r>
          </a:p>
          <a:p>
            <a:pPr algn="ctr">
              <a:lnSpc>
                <a:spcPct val="90000"/>
              </a:lnSpc>
            </a:pPr>
            <a:r>
              <a:rPr lang="en-US" sz="800" dirty="0">
                <a:uFillTx/>
              </a:rPr>
              <a:t>G – 34</a:t>
            </a:r>
            <a:br>
              <a:rPr lang="en-US" sz="800" dirty="0">
                <a:uFillTx/>
              </a:rPr>
            </a:br>
            <a:r>
              <a:rPr lang="en-US" sz="800" dirty="0">
                <a:uFillTx/>
              </a:rPr>
              <a:t>B –</a:t>
            </a:r>
            <a:r>
              <a:rPr lang="en-US" sz="800" baseline="0" dirty="0">
                <a:uFillTx/>
              </a:rPr>
              <a:t> 38</a:t>
            </a:r>
            <a:endParaRPr lang="en-US" sz="800" dirty="0">
              <a:uFillTx/>
            </a:endParaRPr>
          </a:p>
        </p:txBody>
      </p:sp>
      <p:sp>
        <p:nvSpPr>
          <p:cNvPr id="21" name="Rectangle 20"/>
          <p:cNvSpPr>
            <a:spLocks/>
          </p:cNvSpPr>
          <p:nvPr userDrawn="1"/>
        </p:nvSpPr>
        <p:spPr>
          <a:xfrm>
            <a:off x="10418329" y="3955980"/>
            <a:ext cx="365760" cy="36576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800" dirty="0">
                <a:solidFill>
                  <a:schemeClr val="tx1"/>
                </a:solidFill>
                <a:uFillTx/>
              </a:rPr>
              <a:t>R – 217</a:t>
            </a:r>
          </a:p>
          <a:p>
            <a:pPr algn="ctr">
              <a:lnSpc>
                <a:spcPct val="90000"/>
              </a:lnSpc>
            </a:pPr>
            <a:r>
              <a:rPr lang="en-US" sz="800" dirty="0">
                <a:solidFill>
                  <a:schemeClr val="tx1"/>
                </a:solidFill>
                <a:uFillTx/>
              </a:rPr>
              <a:t>G – 217</a:t>
            </a:r>
            <a:br>
              <a:rPr lang="en-US" sz="800" dirty="0">
                <a:solidFill>
                  <a:schemeClr val="tx1"/>
                </a:solidFill>
                <a:uFillTx/>
              </a:rPr>
            </a:br>
            <a:r>
              <a:rPr lang="en-US" sz="800" dirty="0">
                <a:solidFill>
                  <a:schemeClr val="tx1"/>
                </a:solidFill>
                <a:uFillTx/>
              </a:rPr>
              <a:t>B –</a:t>
            </a:r>
            <a:r>
              <a:rPr lang="en-US" sz="800" baseline="0" dirty="0">
                <a:solidFill>
                  <a:schemeClr val="tx1"/>
                </a:solidFill>
                <a:uFillTx/>
              </a:rPr>
              <a:t> 217</a:t>
            </a:r>
            <a:endParaRPr lang="en-US" sz="800" dirty="0">
              <a:solidFill>
                <a:schemeClr val="tx1"/>
              </a:solidFill>
              <a:uFillTx/>
            </a:endParaRPr>
          </a:p>
        </p:txBody>
      </p:sp>
      <p:sp>
        <p:nvSpPr>
          <p:cNvPr id="22" name="Rectangle 21"/>
          <p:cNvSpPr>
            <a:spLocks/>
          </p:cNvSpPr>
          <p:nvPr userDrawn="1"/>
        </p:nvSpPr>
        <p:spPr>
          <a:xfrm>
            <a:off x="10418329" y="1742170"/>
            <a:ext cx="365760" cy="365760"/>
          </a:xfrm>
          <a:prstGeom prst="rect">
            <a:avLst/>
          </a:prstGeom>
          <a:solidFill>
            <a:srgbClr val="5086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800" dirty="0">
                <a:uFillTx/>
              </a:rPr>
              <a:t>R – 80</a:t>
            </a:r>
          </a:p>
          <a:p>
            <a:pPr algn="ctr">
              <a:lnSpc>
                <a:spcPct val="90000"/>
              </a:lnSpc>
            </a:pPr>
            <a:r>
              <a:rPr lang="en-US" sz="800" dirty="0">
                <a:uFillTx/>
              </a:rPr>
              <a:t>G – 134</a:t>
            </a:r>
            <a:br>
              <a:rPr lang="en-US" sz="800" dirty="0">
                <a:uFillTx/>
              </a:rPr>
            </a:br>
            <a:r>
              <a:rPr lang="en-US" sz="800" dirty="0">
                <a:uFillTx/>
              </a:rPr>
              <a:t>B –</a:t>
            </a:r>
            <a:r>
              <a:rPr lang="en-US" sz="800" baseline="0" dirty="0">
                <a:uFillTx/>
              </a:rPr>
              <a:t> 222</a:t>
            </a:r>
            <a:endParaRPr lang="en-US" sz="800" dirty="0">
              <a:uFillTx/>
            </a:endParaRPr>
          </a:p>
        </p:txBody>
      </p:sp>
      <p:sp>
        <p:nvSpPr>
          <p:cNvPr id="11" name="Rectangle 10"/>
          <p:cNvSpPr>
            <a:spLocks/>
          </p:cNvSpPr>
          <p:nvPr userDrawn="1"/>
        </p:nvSpPr>
        <p:spPr>
          <a:xfrm>
            <a:off x="4732638" y="1117377"/>
            <a:ext cx="593124" cy="457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uFillTx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</p:sldLayoutIdLst>
  <p:hf hdr="0"/>
  <p:txStyles>
    <p:titleStyle>
      <a:lvl1pPr algn="ctr" defTabSz="1005840" rtl="0" eaLnBrk="1" latinLnBrk="0" hangingPunct="1">
        <a:lnSpc>
          <a:spcPct val="90000"/>
        </a:lnSpc>
        <a:spcBef>
          <a:spcPct val="0"/>
        </a:spcBef>
        <a:buNone/>
        <a:defRPr sz="2400" b="1" kern="1200">
          <a:solidFill>
            <a:schemeClr val="accent1"/>
          </a:solidFill>
          <a:uFillTx/>
          <a:latin typeface="+mj-lt"/>
          <a:ea typeface="+mj-ea"/>
          <a:cs typeface="+mj-cs"/>
        </a:defRPr>
      </a:lvl1pPr>
    </p:titleStyle>
    <p:bodyStyle>
      <a:lvl1pPr marL="287338" marR="0" indent="-287338" algn="l" defTabSz="1019175" rtl="0" eaLnBrk="1" fontAlgn="base" latinLnBrk="0" hangingPunct="1">
        <a:lnSpc>
          <a:spcPct val="95000"/>
        </a:lnSpc>
        <a:spcBef>
          <a:spcPts val="600"/>
        </a:spcBef>
        <a:spcAft>
          <a:spcPts val="600"/>
        </a:spcAft>
        <a:buClr>
          <a:schemeClr val="accent1"/>
        </a:buClr>
        <a:buSzPct val="100000"/>
        <a:buFont typeface="Wingdings" pitchFamily="2" charset="2"/>
        <a:buChar char="n"/>
        <a:defRPr sz="1400" kern="1200" baseline="0">
          <a:solidFill>
            <a:schemeClr val="tx1"/>
          </a:solidFill>
          <a:uFillTx/>
          <a:latin typeface="+mn-lt"/>
          <a:ea typeface="+mn-ea"/>
          <a:cs typeface="+mn-cs"/>
        </a:defRPr>
      </a:lvl1pPr>
      <a:lvl2pPr marL="571500" marR="0" indent="-285750" algn="l" defTabSz="1019175" rtl="0" eaLnBrk="1" fontAlgn="base" latinLnBrk="0" hangingPunct="1">
        <a:lnSpc>
          <a:spcPct val="95000"/>
        </a:lnSpc>
        <a:spcBef>
          <a:spcPts val="600"/>
        </a:spcBef>
        <a:spcAft>
          <a:spcPts val="600"/>
        </a:spcAft>
        <a:buClr>
          <a:schemeClr val="accent1"/>
        </a:buClr>
        <a:buFont typeface="Wingdings 3" panose="05040102010807070707" pitchFamily="18" charset="2"/>
        <a:buChar char=""/>
        <a:defRPr sz="1400" kern="1200">
          <a:solidFill>
            <a:schemeClr val="tx1"/>
          </a:solidFill>
          <a:uFillTx/>
          <a:latin typeface="+mn-lt"/>
          <a:ea typeface="+mn-ea"/>
          <a:cs typeface="+mn-cs"/>
        </a:defRPr>
      </a:lvl2pPr>
      <a:lvl3pPr marL="800100" marR="0" indent="-228600" algn="l" defTabSz="1019175" rtl="0" eaLnBrk="1" fontAlgn="base" latinLnBrk="0" hangingPunct="1">
        <a:lnSpc>
          <a:spcPct val="95000"/>
        </a:lnSpc>
        <a:spcBef>
          <a:spcPts val="600"/>
        </a:spcBef>
        <a:spcAft>
          <a:spcPts val="600"/>
        </a:spcAft>
        <a:buClr>
          <a:schemeClr val="accent1"/>
        </a:buClr>
        <a:buFont typeface="Arial" pitchFamily="18" charset="0"/>
        <a:buChar char="●"/>
        <a:defRPr sz="1400" kern="1200">
          <a:solidFill>
            <a:schemeClr val="tx1"/>
          </a:solidFill>
          <a:uFillTx/>
          <a:latin typeface="+mn-lt"/>
          <a:ea typeface="+mn-ea"/>
          <a:cs typeface="+mn-cs"/>
        </a:defRPr>
      </a:lvl3pPr>
      <a:lvl4pPr marL="1028700" marR="0" indent="-228600" algn="l" defTabSz="1019175" rtl="0" eaLnBrk="1" fontAlgn="base" latinLnBrk="0" hangingPunct="1">
        <a:lnSpc>
          <a:spcPct val="95000"/>
        </a:lnSpc>
        <a:spcBef>
          <a:spcPts val="600"/>
        </a:spcBef>
        <a:spcAft>
          <a:spcPts val="600"/>
        </a:spcAft>
        <a:buClr>
          <a:schemeClr val="accent1"/>
        </a:buClr>
        <a:buFont typeface="Arial" pitchFamily="18" charset="0"/>
        <a:buChar char="−"/>
        <a:defRPr sz="1400" kern="1200">
          <a:solidFill>
            <a:schemeClr val="tx1"/>
          </a:solidFill>
          <a:uFillTx/>
          <a:latin typeface="+mn-lt"/>
          <a:ea typeface="+mn-ea"/>
          <a:cs typeface="+mn-cs"/>
        </a:defRPr>
      </a:lvl4pPr>
      <a:lvl5pPr marL="1200150" marR="0" indent="-171450" algn="l" defTabSz="1019175" rtl="0" eaLnBrk="1" fontAlgn="base" latinLnBrk="0" hangingPunct="1">
        <a:lnSpc>
          <a:spcPct val="95000"/>
        </a:lnSpc>
        <a:spcBef>
          <a:spcPts val="600"/>
        </a:spcBef>
        <a:spcAft>
          <a:spcPts val="600"/>
        </a:spcAft>
        <a:buClr>
          <a:schemeClr val="accent1"/>
        </a:buClr>
        <a:buFont typeface="Arial" pitchFamily="18" charset="0"/>
        <a:buChar char="▪"/>
        <a:defRPr sz="1400" kern="1200">
          <a:solidFill>
            <a:schemeClr val="tx1"/>
          </a:solidFill>
          <a:uFillTx/>
          <a:latin typeface="+mn-lt"/>
          <a:ea typeface="+mn-ea"/>
          <a:cs typeface="+mn-cs"/>
        </a:defRPr>
      </a:lvl5pPr>
      <a:lvl6pPr marL="276606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uFillTx/>
          <a:latin typeface="+mn-lt"/>
          <a:ea typeface="+mn-ea"/>
          <a:cs typeface="+mn-cs"/>
        </a:defRPr>
      </a:lvl6pPr>
      <a:lvl7pPr marL="326898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uFillTx/>
          <a:latin typeface="+mn-lt"/>
          <a:ea typeface="+mn-ea"/>
          <a:cs typeface="+mn-cs"/>
        </a:defRPr>
      </a:lvl7pPr>
      <a:lvl8pPr marL="377190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uFillTx/>
          <a:latin typeface="+mn-lt"/>
          <a:ea typeface="+mn-ea"/>
          <a:cs typeface="+mn-cs"/>
        </a:defRPr>
      </a:lvl8pPr>
      <a:lvl9pPr marL="427482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uFillTx/>
          <a:latin typeface="+mn-lt"/>
          <a:ea typeface="+mn-ea"/>
          <a:cs typeface="+mn-cs"/>
        </a:defRPr>
      </a:lvl9pPr>
    </p:bodyStyle>
    <p:otherStyle>
      <a:defPPr>
        <a:defRPr lang="en-US">
          <a:uFillTx/>
        </a:defRPr>
      </a:defPPr>
      <a:lvl1pPr marL="0" algn="l" defTabSz="1005840" rtl="0" eaLnBrk="1" latinLnBrk="0" hangingPunct="1">
        <a:defRPr sz="1980" kern="1200">
          <a:solidFill>
            <a:schemeClr val="tx1"/>
          </a:solidFill>
          <a:uFillTx/>
          <a:latin typeface="+mn-lt"/>
          <a:ea typeface="+mn-ea"/>
          <a:cs typeface="+mn-cs"/>
        </a:defRPr>
      </a:lvl1pPr>
      <a:lvl2pPr marL="502920" algn="l" defTabSz="1005840" rtl="0" eaLnBrk="1" latinLnBrk="0" hangingPunct="1">
        <a:defRPr sz="1980" kern="1200">
          <a:solidFill>
            <a:schemeClr val="tx1"/>
          </a:solidFill>
          <a:uFillTx/>
          <a:latin typeface="+mn-lt"/>
          <a:ea typeface="+mn-ea"/>
          <a:cs typeface="+mn-cs"/>
        </a:defRPr>
      </a:lvl2pPr>
      <a:lvl3pPr marL="1005840" algn="l" defTabSz="1005840" rtl="0" eaLnBrk="1" latinLnBrk="0" hangingPunct="1">
        <a:defRPr sz="1980" kern="1200">
          <a:solidFill>
            <a:schemeClr val="tx1"/>
          </a:solidFill>
          <a:uFillTx/>
          <a:latin typeface="+mn-lt"/>
          <a:ea typeface="+mn-ea"/>
          <a:cs typeface="+mn-cs"/>
        </a:defRPr>
      </a:lvl3pPr>
      <a:lvl4pPr marL="1508760" algn="l" defTabSz="1005840" rtl="0" eaLnBrk="1" latinLnBrk="0" hangingPunct="1">
        <a:defRPr sz="1980" kern="1200">
          <a:solidFill>
            <a:schemeClr val="tx1"/>
          </a:solidFill>
          <a:uFillTx/>
          <a:latin typeface="+mn-lt"/>
          <a:ea typeface="+mn-ea"/>
          <a:cs typeface="+mn-cs"/>
        </a:defRPr>
      </a:lvl4pPr>
      <a:lvl5pPr marL="2011680" algn="l" defTabSz="1005840" rtl="0" eaLnBrk="1" latinLnBrk="0" hangingPunct="1">
        <a:defRPr sz="1980" kern="1200">
          <a:solidFill>
            <a:schemeClr val="tx1"/>
          </a:solidFill>
          <a:uFillTx/>
          <a:latin typeface="+mn-lt"/>
          <a:ea typeface="+mn-ea"/>
          <a:cs typeface="+mn-cs"/>
        </a:defRPr>
      </a:lvl5pPr>
      <a:lvl6pPr marL="2514600" algn="l" defTabSz="1005840" rtl="0" eaLnBrk="1" latinLnBrk="0" hangingPunct="1">
        <a:defRPr sz="1980" kern="1200">
          <a:solidFill>
            <a:schemeClr val="tx1"/>
          </a:solidFill>
          <a:uFillTx/>
          <a:latin typeface="+mn-lt"/>
          <a:ea typeface="+mn-ea"/>
          <a:cs typeface="+mn-cs"/>
        </a:defRPr>
      </a:lvl6pPr>
      <a:lvl7pPr marL="3017520" algn="l" defTabSz="1005840" rtl="0" eaLnBrk="1" latinLnBrk="0" hangingPunct="1">
        <a:defRPr sz="1980" kern="1200">
          <a:solidFill>
            <a:schemeClr val="tx1"/>
          </a:solidFill>
          <a:uFillTx/>
          <a:latin typeface="+mn-lt"/>
          <a:ea typeface="+mn-ea"/>
          <a:cs typeface="+mn-cs"/>
        </a:defRPr>
      </a:lvl7pPr>
      <a:lvl8pPr marL="3520440" algn="l" defTabSz="1005840" rtl="0" eaLnBrk="1" latinLnBrk="0" hangingPunct="1">
        <a:defRPr sz="1980" kern="1200">
          <a:solidFill>
            <a:schemeClr val="tx1"/>
          </a:solidFill>
          <a:uFillTx/>
          <a:latin typeface="+mn-lt"/>
          <a:ea typeface="+mn-ea"/>
          <a:cs typeface="+mn-cs"/>
        </a:defRPr>
      </a:lvl8pPr>
      <a:lvl9pPr marL="4023360" algn="l" defTabSz="1005840" rtl="0" eaLnBrk="1" latinLnBrk="0" hangingPunct="1">
        <a:defRPr sz="1980" kern="1200">
          <a:solidFill>
            <a:schemeClr val="tx1"/>
          </a:solidFill>
          <a:uFillTx/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uFillTx/>
              </a:rPr>
              <a:t>General Meeting #13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CLASSIFICATION MODELS</a:t>
            </a:r>
          </a:p>
          <a:p>
            <a:r>
              <a:rPr lang="en-US" dirty="0"/>
              <a:t>November 15TH</a:t>
            </a:r>
            <a:r>
              <a:rPr lang="en-US" dirty="0">
                <a:uFillTx/>
              </a:rPr>
              <a:t>, 2021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A51CA-6FF4-4E3D-AF84-55D5DF0A229A}" type="datetime4">
              <a:rPr lang="en-US" smtClean="0">
                <a:uFillTx/>
              </a:rPr>
              <a:t>November 29, 2021</a:t>
            </a:fld>
            <a:endParaRPr lang="en-US" dirty="0">
              <a:uFillTx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307D3-4D27-7A49-89CC-10FDC66F6FF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Classification Models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6D215FF-6498-5546-992B-2A6DD249F9F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DCAEB7-D727-ED4D-8759-3B062772900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8502D2-E4BA-9B46-BE72-BB84FF05480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>
                <a:uFillTx/>
              </a:rPr>
              <a:t>October 18, 2021</a:t>
            </a:r>
            <a:endParaRPr lang="en-US" dirty="0">
              <a:uFillTx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83E989-BCB5-E84C-9F76-93AAB94B2BF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2331785-045B-4B11-B148-1077469B9C9F}" type="slidenum">
              <a:rPr lang="en-US" smtClean="0">
                <a:uFillTx/>
              </a:rPr>
              <a:pPr/>
              <a:t>2</a:t>
            </a:fld>
            <a:endParaRPr lang="en-US" dirty="0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9180714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153F78-D4BB-434D-A9C0-4C1FE0D013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F112A9-EAA9-F946-9ABA-D634DB4B71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786691"/>
            <a:ext cx="4423719" cy="4707629"/>
          </a:xfrm>
        </p:spPr>
        <p:txBody>
          <a:bodyPr/>
          <a:lstStyle/>
          <a:p>
            <a:r>
              <a:rPr lang="en-US" dirty="0"/>
              <a:t>We use classification models when we want to “sort” observations or make predictions on the group that a variable belongs in</a:t>
            </a:r>
          </a:p>
          <a:p>
            <a:r>
              <a:rPr lang="en-US" dirty="0"/>
              <a:t>Using regression we attempting to predict a specific quantitative outcome</a:t>
            </a:r>
          </a:p>
          <a:p>
            <a:r>
              <a:rPr lang="en-US" dirty="0"/>
              <a:t>Using classification we are trying to determine the group</a:t>
            </a:r>
          </a:p>
          <a:p>
            <a:r>
              <a:rPr lang="en-US" dirty="0"/>
              <a:t>We use the same process in classification that we use in regression</a:t>
            </a:r>
          </a:p>
          <a:p>
            <a:pPr lvl="1"/>
            <a:r>
              <a:rPr lang="en-US" dirty="0"/>
              <a:t>Have one dependent variable (the group)</a:t>
            </a:r>
          </a:p>
          <a:p>
            <a:pPr lvl="1"/>
            <a:r>
              <a:rPr lang="en-US" dirty="0"/>
              <a:t>One or more independent variables which help us sort into the groups of the dependent variables </a:t>
            </a:r>
          </a:p>
          <a:p>
            <a:r>
              <a:rPr lang="en-US" dirty="0"/>
              <a:t>Use cases: </a:t>
            </a:r>
          </a:p>
          <a:p>
            <a:pPr lvl="1"/>
            <a:r>
              <a:rPr lang="en-US" dirty="0"/>
              <a:t>We data is categorical in nature </a:t>
            </a:r>
          </a:p>
          <a:p>
            <a:pPr lvl="1"/>
            <a:r>
              <a:rPr lang="en-US" dirty="0"/>
              <a:t>When we do not care about a specific number but rather just a range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04F09E0-BFD6-D640-8694-3F6DA3B081C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DEFINITION OF CLASSIFICATION MODELS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1951350-14CC-6E47-A69C-24CF61E26818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F2B56A5F-2888-4F4B-9548-3DFBBD9AE331}" type="datetime4">
              <a:rPr lang="en-US" smtClean="0">
                <a:uFillTx/>
              </a:rPr>
              <a:t>November 29, 2021</a:t>
            </a:fld>
            <a:endParaRPr lang="en-US" dirty="0">
              <a:uFillTx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E6F15D0-2B70-5646-AB61-1E5A2E2B9FF6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2331785-045B-4B11-B148-1077469B9C9F}" type="slidenum">
              <a:rPr lang="en-US" smtClean="0">
                <a:uFillTx/>
              </a:rPr>
              <a:pPr/>
              <a:t>3</a:t>
            </a:fld>
            <a:endParaRPr lang="en-US" dirty="0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100512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7F174-C039-9A48-8FD7-88721A6C7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K-Nearest Neighbors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6C4A42-69C3-614F-8E8A-D2B75F4F88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uses the training data to predict outcomes but it does not create a generalized model</a:t>
            </a:r>
          </a:p>
          <a:p>
            <a:pPr lvl="1"/>
            <a:r>
              <a:rPr lang="en-US" dirty="0"/>
              <a:t>e.g. no formula or decision tree it just uses the training data</a:t>
            </a:r>
          </a:p>
          <a:p>
            <a:pPr lvl="1"/>
            <a:r>
              <a:rPr lang="en-US" dirty="0"/>
              <a:t>Thus, can grow iteratively over time as you add more and more data</a:t>
            </a:r>
          </a:p>
          <a:p>
            <a:pPr lvl="1"/>
            <a:r>
              <a:rPr lang="en-US" dirty="0"/>
              <a:t>Requires high quality data and is very dependent on your sampling frame </a:t>
            </a:r>
          </a:p>
          <a:p>
            <a:r>
              <a:rPr lang="en-US" dirty="0"/>
              <a:t>K is a user input and varies the ”sensitivity” of the model</a:t>
            </a:r>
          </a:p>
          <a:p>
            <a:pPr lvl="1"/>
            <a:r>
              <a:rPr lang="en-US" dirty="0"/>
              <a:t>The larger K is the less distinct the boundaries between your classes are</a:t>
            </a:r>
          </a:p>
          <a:p>
            <a:r>
              <a:rPr lang="en-US" dirty="0"/>
              <a:t>Can use two different types of weight: distance and uniform </a:t>
            </a:r>
          </a:p>
          <a:p>
            <a:r>
              <a:rPr lang="en-US" dirty="0"/>
              <a:t>Classification is performed by ”voting” between the k-nearest points in your training set to your prediction point</a:t>
            </a:r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92795B-3D40-9C4E-89BC-54C17407C78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POPULAR MODEL USED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27B739C-6270-9447-B542-E18230F995A0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F2B56A5F-2888-4F4B-9548-3DFBBD9AE331}" type="datetime4">
              <a:rPr lang="en-US" smtClean="0">
                <a:uFillTx/>
              </a:rPr>
              <a:t>November 29, 2021</a:t>
            </a:fld>
            <a:endParaRPr lang="en-US" dirty="0">
              <a:uFillTx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0CD51B2-3FC2-E44D-A28E-EADAA8D4C5C6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2331785-045B-4B11-B148-1077469B9C9F}" type="slidenum">
              <a:rPr lang="en-US" smtClean="0">
                <a:uFillTx/>
              </a:rPr>
              <a:pPr/>
              <a:t>4</a:t>
            </a:fld>
            <a:endParaRPr lang="en-US" dirty="0">
              <a:uFillTx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0857AB2-EAFB-1542-B7D5-1DE0CAE2E8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9421" y="1435893"/>
            <a:ext cx="3505199" cy="262889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A8A3EB0-A364-ED4B-8C15-3CC5DEBDF8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8938" y="4064792"/>
            <a:ext cx="3805382" cy="2854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5487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86B33-104E-B446-8ED9-C0CE87F4AE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LinearSVC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AAFC43-D525-3540-B8A0-FDE40DADB4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786691"/>
            <a:ext cx="4423719" cy="5302731"/>
          </a:xfrm>
        </p:spPr>
        <p:txBody>
          <a:bodyPr>
            <a:normAutofit/>
          </a:bodyPr>
          <a:lstStyle/>
          <a:p>
            <a:r>
              <a:rPr lang="en-US" dirty="0"/>
              <a:t>Breaking from the KNN non-generalizable condition SVM creates a generalizable rule </a:t>
            </a:r>
          </a:p>
          <a:p>
            <a:r>
              <a:rPr lang="en-US" dirty="0"/>
              <a:t>SVM seeks to divide your data into two separate groups and using a line that best divide the data</a:t>
            </a:r>
          </a:p>
          <a:p>
            <a:pPr lvl="1"/>
            <a:r>
              <a:rPr lang="en-US" dirty="0"/>
              <a:t>Think an OLS regression but different</a:t>
            </a:r>
          </a:p>
          <a:p>
            <a:r>
              <a:rPr lang="en-US" dirty="0"/>
              <a:t>Specifics of how it works: </a:t>
            </a:r>
          </a:p>
          <a:p>
            <a:pPr lvl="1"/>
            <a:r>
              <a:rPr lang="en-US" dirty="0"/>
              <a:t>Based on support vectors and the margin between those vectors and the separating hyperplane</a:t>
            </a:r>
          </a:p>
          <a:p>
            <a:pPr lvl="1"/>
            <a:r>
              <a:rPr lang="en-US" dirty="0"/>
              <a:t>The model seeks to maximize the difference between the support vectors which maximizes the margin </a:t>
            </a:r>
          </a:p>
          <a:p>
            <a:pPr lvl="1"/>
            <a:r>
              <a:rPr lang="en-US" dirty="0"/>
              <a:t>Makes sense because there is an infinite number of lines that can be drawn between the support vectors</a:t>
            </a:r>
          </a:p>
          <a:p>
            <a:r>
              <a:rPr lang="en-US" dirty="0"/>
              <a:t>Allows for generalization and a clear classification rule for new input data</a:t>
            </a:r>
          </a:p>
          <a:p>
            <a:r>
              <a:rPr lang="en-US" dirty="0"/>
              <a:t>Still abides by the sampling frame ”rule” which means the model can only be generalized to data which would be considered part of the possible sample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A277AD6-E37F-4E4D-80E7-BC84E270F54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SKLEARN THAT IS A SPECIFIC IMPLEMENTATION OF SVM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0398CFA5-B41F-1248-9A8A-C9AD1ECFAD5A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F2B56A5F-2888-4F4B-9548-3DFBBD9AE331}" type="datetime4">
              <a:rPr lang="en-US" smtClean="0">
                <a:uFillTx/>
              </a:rPr>
              <a:t>November 29, 2021</a:t>
            </a:fld>
            <a:endParaRPr lang="en-US" dirty="0">
              <a:uFillTx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C50ACAA-C61F-0B4F-B3C0-F28C523DBC96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2331785-045B-4B11-B148-1077469B9C9F}" type="slidenum">
              <a:rPr lang="en-US" smtClean="0">
                <a:uFillTx/>
              </a:rPr>
              <a:pPr/>
              <a:t>5</a:t>
            </a:fld>
            <a:endParaRPr lang="en-US" dirty="0">
              <a:uFillTx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1874FB2-115F-2D45-8107-00A8FF13AE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815" r="21549"/>
          <a:stretch/>
        </p:blipFill>
        <p:spPr>
          <a:xfrm>
            <a:off x="5283199" y="2764642"/>
            <a:ext cx="4182533" cy="2845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4628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71C1C1-1214-554E-8B5E-9A66E3AB7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Naïve Bayes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448618-B10E-5A4D-9D71-50A3BC2264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Based on the assumption that data input are conditionally independent: </a:t>
            </a:r>
          </a:p>
          <a:p>
            <a:pPr lvl="1"/>
            <a:r>
              <a:rPr lang="en-US" dirty="0"/>
              <a:t>e.g. if you are predicting a person’s weight using height and fast food intake you would say that both x are independent of weight</a:t>
            </a:r>
          </a:p>
          <a:p>
            <a:r>
              <a:rPr lang="en-US" dirty="0"/>
              <a:t>A very good baseline model because it runs very quickly and is standard (look to outperform it)</a:t>
            </a:r>
          </a:p>
          <a:p>
            <a:r>
              <a:rPr lang="en-US" dirty="0"/>
              <a:t>Essentially a model that incorporate your “new” evidence into your prediction of class</a:t>
            </a:r>
          </a:p>
          <a:p>
            <a:r>
              <a:rPr lang="en-US" dirty="0"/>
              <a:t>Important to not consider the output of Naïve Bayes as a probability of an observation’s class because data most likely violates independence assumptions</a:t>
            </a:r>
          </a:p>
          <a:p>
            <a:r>
              <a:rPr lang="en-US" dirty="0"/>
              <a:t>Specifics on NB: </a:t>
            </a:r>
          </a:p>
          <a:p>
            <a:pPr lvl="1"/>
            <a:r>
              <a:rPr lang="en-US" dirty="0"/>
              <a:t>Uses the training set to create prior probability and essentially just plug—in new observations</a:t>
            </a:r>
          </a:p>
          <a:p>
            <a:r>
              <a:rPr lang="en-US" dirty="0"/>
              <a:t>Many different types of NB to be used in </a:t>
            </a:r>
            <a:r>
              <a:rPr lang="en-US" dirty="0" err="1"/>
              <a:t>SKLearn</a:t>
            </a:r>
            <a:r>
              <a:rPr lang="en-US" dirty="0"/>
              <a:t> but this is the basic format of them</a:t>
            </a:r>
          </a:p>
          <a:p>
            <a:pPr lvl="1"/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F7B1717-866D-C547-81F8-87E5C49CBAE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 MODEL YOU HAVE PROBABLY HEARD OF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9880133-2D0A-E74F-9F84-B8BD63A8C197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F2B56A5F-2888-4F4B-9548-3DFBBD9AE331}" type="datetime4">
              <a:rPr lang="en-US" smtClean="0">
                <a:uFillTx/>
              </a:rPr>
              <a:t>November 29, 2021</a:t>
            </a:fld>
            <a:endParaRPr lang="en-US" dirty="0">
              <a:uFillTx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263EB95-DEA9-0641-84A8-153B8433C82F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2331785-045B-4B11-B148-1077469B9C9F}" type="slidenum">
              <a:rPr lang="en-US" smtClean="0">
                <a:uFillTx/>
              </a:rPr>
              <a:pPr/>
              <a:t>6</a:t>
            </a:fld>
            <a:endParaRPr lang="en-US" dirty="0">
              <a:uFillTx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DBFB7FC-BBB1-F548-9FA7-C18652AB98FE}"/>
                  </a:ext>
                </a:extLst>
              </p:cNvPr>
              <p:cNvSpPr txBox="1"/>
              <p:nvPr/>
            </p:nvSpPr>
            <p:spPr>
              <a:xfrm>
                <a:off x="5533811" y="2054548"/>
                <a:ext cx="2416174" cy="576761"/>
              </a:xfrm>
              <a:prstGeom prst="rect">
                <a:avLst/>
              </a:prstGeom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DBFB7FC-BBB1-F548-9FA7-C18652AB98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3811" y="2054548"/>
                <a:ext cx="2416174" cy="576761"/>
              </a:xfrm>
              <a:prstGeom prst="rect">
                <a:avLst/>
              </a:prstGeom>
              <a:blipFill>
                <a:blip r:embed="rId2"/>
                <a:stretch>
                  <a:fillRect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92090D7-E2F5-3540-8D70-91242FE3F5DF}"/>
                  </a:ext>
                </a:extLst>
              </p:cNvPr>
              <p:cNvSpPr txBox="1"/>
              <p:nvPr/>
            </p:nvSpPr>
            <p:spPr>
              <a:xfrm>
                <a:off x="5533811" y="2653887"/>
                <a:ext cx="692754" cy="276999"/>
              </a:xfrm>
              <a:prstGeom prst="rect">
                <a:avLst/>
              </a:prstGeom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𝑤h𝑒𝑟𝑒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92090D7-E2F5-3540-8D70-91242FE3F5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3811" y="2653887"/>
                <a:ext cx="692754" cy="276999"/>
              </a:xfrm>
              <a:prstGeom prst="rect">
                <a:avLst/>
              </a:prstGeom>
              <a:blipFill>
                <a:blip r:embed="rId3"/>
                <a:stretch>
                  <a:fillRect l="-7273" r="-7273"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B9415B4-14F4-464D-945C-96EDA564FCEA}"/>
                  </a:ext>
                </a:extLst>
              </p:cNvPr>
              <p:cNvSpPr txBox="1"/>
              <p:nvPr/>
            </p:nvSpPr>
            <p:spPr>
              <a:xfrm>
                <a:off x="5827353" y="2988961"/>
                <a:ext cx="2858090" cy="246221"/>
              </a:xfrm>
              <a:prstGeom prst="rect">
                <a:avLst/>
              </a:prstGeom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𝑝𝑜𝑠𝑡𝑒𝑟𝑖𝑒𝑟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𝑝𝑟𝑜𝑏𝑎𝑏𝑖𝑙𝑖𝑡𝑦</m:t>
                      </m:r>
                    </m:oMath>
                  </m:oMathPara>
                </a14:m>
                <a:endParaRPr lang="en-US" sz="1600" b="0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B9415B4-14F4-464D-945C-96EDA564FC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7353" y="2988961"/>
                <a:ext cx="2858090" cy="246221"/>
              </a:xfrm>
              <a:prstGeom prst="rect">
                <a:avLst/>
              </a:prstGeom>
              <a:blipFill>
                <a:blip r:embed="rId4"/>
                <a:stretch>
                  <a:fillRect l="-885" t="-4762" r="-1327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48DDE28-CE07-8C40-BBEC-FBAD6C675CB1}"/>
                  </a:ext>
                </a:extLst>
              </p:cNvPr>
              <p:cNvSpPr txBox="1"/>
              <p:nvPr/>
            </p:nvSpPr>
            <p:spPr>
              <a:xfrm>
                <a:off x="5827353" y="3319286"/>
                <a:ext cx="1829090" cy="246221"/>
              </a:xfrm>
              <a:prstGeom prst="rect">
                <a:avLst/>
              </a:prstGeom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𝑙𝑖𝑘𝑒𝑙𝑖h𝑜𝑜𝑑</m:t>
                      </m:r>
                    </m:oMath>
                  </m:oMathPara>
                </a14:m>
                <a:endParaRPr lang="en-US" sz="1600" b="0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48DDE28-CE07-8C40-BBEC-FBAD6C675C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7353" y="3319286"/>
                <a:ext cx="1829090" cy="246221"/>
              </a:xfrm>
              <a:prstGeom prst="rect">
                <a:avLst/>
              </a:prstGeom>
              <a:blipFill>
                <a:blip r:embed="rId5"/>
                <a:stretch>
                  <a:fillRect l="-2069" r="-1379" b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70209F5-5EA9-F247-9D6F-B0E8ABD639B2}"/>
                  </a:ext>
                </a:extLst>
              </p:cNvPr>
              <p:cNvSpPr txBox="1"/>
              <p:nvPr/>
            </p:nvSpPr>
            <p:spPr>
              <a:xfrm>
                <a:off x="5785619" y="3627807"/>
                <a:ext cx="3172150" cy="246221"/>
              </a:xfrm>
              <a:prstGeom prst="rect">
                <a:avLst/>
              </a:prstGeom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𝑝𝑟𝑖𝑜𝑟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𝑝𝑟𝑜𝑏𝑎𝑏𝑖𝑙𝑖𝑡𝑦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𝑐𝑙𝑎𝑠𝑠</m:t>
                      </m:r>
                    </m:oMath>
                  </m:oMathPara>
                </a14:m>
                <a:endParaRPr lang="en-US" sz="1600" b="0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70209F5-5EA9-F247-9D6F-B0E8ABD639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5619" y="3627807"/>
                <a:ext cx="3172150" cy="246221"/>
              </a:xfrm>
              <a:prstGeom prst="rect">
                <a:avLst/>
              </a:prstGeom>
              <a:blipFill>
                <a:blip r:embed="rId6"/>
                <a:stretch>
                  <a:fillRect t="-5000"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E90D945-B28A-5F40-910B-94A4F76BDB4D}"/>
                  </a:ext>
                </a:extLst>
              </p:cNvPr>
              <p:cNvSpPr txBox="1"/>
              <p:nvPr/>
            </p:nvSpPr>
            <p:spPr>
              <a:xfrm>
                <a:off x="5785619" y="3946546"/>
                <a:ext cx="3589188" cy="246221"/>
              </a:xfrm>
              <a:prstGeom prst="rect">
                <a:avLst/>
              </a:prstGeom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𝑝𝑟𝑖𝑜𝑟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𝑝𝑟𝑜𝑏𝑎𝑏𝑖𝑙𝑖𝑡𝑦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𝑝𝑟𝑒𝑑𝑖𝑐𝑡𝑜𝑟</m:t>
                      </m:r>
                    </m:oMath>
                  </m:oMathPara>
                </a14:m>
                <a:endParaRPr lang="en-US" sz="1600" b="0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E90D945-B28A-5F40-910B-94A4F76BDB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5619" y="3946546"/>
                <a:ext cx="3589188" cy="246221"/>
              </a:xfrm>
              <a:prstGeom prst="rect">
                <a:avLst/>
              </a:prstGeom>
              <a:blipFill>
                <a:blip r:embed="rId7"/>
                <a:stretch>
                  <a:fillRect t="-5000"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>
            <a:extLst>
              <a:ext uri="{FF2B5EF4-FFF2-40B4-BE49-F238E27FC236}">
                <a16:creationId xmlns:a16="http://schemas.microsoft.com/office/drawing/2014/main" id="{D0D55A97-CB62-7945-B095-B9F8A29CFF8D}"/>
              </a:ext>
            </a:extLst>
          </p:cNvPr>
          <p:cNvSpPr/>
          <p:nvPr/>
        </p:nvSpPr>
        <p:spPr>
          <a:xfrm>
            <a:off x="5305778" y="1786691"/>
            <a:ext cx="4295422" cy="2819176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2024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CDF3B8-FC9D-E247-A8E9-23442E231C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Dealing With Unbalanced Datasets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799917-A1CC-3F43-986C-4C98FBC74E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Imagine a scenario of cancer detection: </a:t>
            </a:r>
          </a:p>
          <a:p>
            <a:pPr lvl="1"/>
            <a:r>
              <a:rPr lang="en-US" dirty="0"/>
              <a:t>You are given 10,000 images to classify into ”yes” or “no” for cancer</a:t>
            </a:r>
          </a:p>
          <a:p>
            <a:pPr lvl="1"/>
            <a:r>
              <a:rPr lang="en-US" dirty="0"/>
              <a:t>Lets say that there are 3 true instances of cancer in the dataset </a:t>
            </a:r>
          </a:p>
          <a:p>
            <a:pPr lvl="1"/>
            <a:r>
              <a:rPr lang="en-US" dirty="0"/>
              <a:t>Your model could just predict “no” cancer for every observation and would still be 99.9997% accurate (I think I did that math right)</a:t>
            </a:r>
          </a:p>
          <a:p>
            <a:r>
              <a:rPr lang="en-US" dirty="0"/>
              <a:t>When you are dealing with very unbalanced datasets your model will, in a way, learn the balance of the training set</a:t>
            </a:r>
          </a:p>
          <a:p>
            <a:r>
              <a:rPr lang="en-US" dirty="0"/>
              <a:t>This is bad because: </a:t>
            </a:r>
          </a:p>
          <a:p>
            <a:pPr lvl="1"/>
            <a:r>
              <a:rPr lang="en-US" dirty="0"/>
              <a:t>Training set is not necessarily representative of the generalizable population </a:t>
            </a:r>
          </a:p>
          <a:p>
            <a:pPr lvl="1"/>
            <a:r>
              <a:rPr lang="en-US" dirty="0"/>
              <a:t>If you are trying to predict rare but extreme outcomes (e.g. cancer) this would be very harmful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BED1A65-CC7A-7D47-8685-BD8D3373ED7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HOW TO ADJUST YOUR DATASET TO IMPROVE YOUR CLASSIFICATION MODEL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1092194-1574-F145-8684-C95C40192FC1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F2B56A5F-2888-4F4B-9548-3DFBBD9AE331}" type="datetime4">
              <a:rPr lang="en-US" smtClean="0">
                <a:uFillTx/>
              </a:rPr>
              <a:t>November 29, 2021</a:t>
            </a:fld>
            <a:endParaRPr lang="en-US" dirty="0">
              <a:uFillTx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67C41C8-357C-D244-94A5-377B335A542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2331785-045B-4B11-B148-1077469B9C9F}" type="slidenum">
              <a:rPr lang="en-US" smtClean="0">
                <a:uFillTx/>
              </a:rPr>
              <a:pPr/>
              <a:t>7</a:t>
            </a:fld>
            <a:endParaRPr lang="en-US" dirty="0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4032049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0D75F5-15C1-D74C-A04E-4E4C67C78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Dealing With Unbalanced Dataset (Pt. 2)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AF3101-EAD5-DD4A-9F9A-9D3FDB8A17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786691"/>
            <a:ext cx="4423719" cy="5189842"/>
          </a:xfrm>
        </p:spPr>
        <p:txBody>
          <a:bodyPr>
            <a:normAutofit/>
          </a:bodyPr>
          <a:lstStyle/>
          <a:p>
            <a:r>
              <a:rPr lang="en-US" dirty="0"/>
              <a:t>Imbalance-learn library gives us the ability to handle unbalanced dataset by artificially balancing the data inside of the training set</a:t>
            </a:r>
          </a:p>
          <a:p>
            <a:r>
              <a:rPr lang="en-US" dirty="0"/>
              <a:t>There are two options here: </a:t>
            </a:r>
          </a:p>
          <a:p>
            <a:pPr lvl="1"/>
            <a:r>
              <a:rPr lang="en-US" dirty="0" err="1"/>
              <a:t>Upsample</a:t>
            </a:r>
            <a:r>
              <a:rPr lang="en-US" dirty="0"/>
              <a:t>: going to resample with replacement the minority class within the training set to artificial inflate the size of the class</a:t>
            </a:r>
          </a:p>
          <a:p>
            <a:pPr lvl="1"/>
            <a:r>
              <a:rPr lang="en-US" dirty="0" err="1"/>
              <a:t>Downsample</a:t>
            </a:r>
            <a:r>
              <a:rPr lang="en-US" dirty="0"/>
              <a:t>: sample from the majority class without replace in the training set</a:t>
            </a:r>
          </a:p>
          <a:p>
            <a:r>
              <a:rPr lang="en-US" dirty="0"/>
              <a:t>This allows us to make sure that the data is equal split so it does not effect the model</a:t>
            </a:r>
          </a:p>
          <a:p>
            <a:r>
              <a:rPr lang="en-US" dirty="0"/>
              <a:t>Using imbalance learn we can import their SMOTE function which will balance the classes and do the resampling for us</a:t>
            </a:r>
          </a:p>
          <a:p>
            <a:r>
              <a:rPr lang="en-US" dirty="0"/>
              <a:t>We will then use the Counter library to verify that the classes are now balanced</a:t>
            </a:r>
          </a:p>
          <a:p>
            <a:r>
              <a:rPr lang="en-US" dirty="0"/>
              <a:t>Ideally you will both over and </a:t>
            </a:r>
            <a:r>
              <a:rPr lang="en-US" dirty="0" err="1"/>
              <a:t>undersample</a:t>
            </a:r>
            <a:r>
              <a:rPr lang="en-US" dirty="0"/>
              <a:t> to see which one produces a better model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A3C3844-1B23-B14E-8F13-6107EA73A9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HOW TO HANDLE THEM IN SKLEARN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96A7F81E-8A4C-7D42-B6E2-C88A14F2F813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F2B56A5F-2888-4F4B-9548-3DFBBD9AE331}" type="datetime4">
              <a:rPr lang="en-US" smtClean="0">
                <a:uFillTx/>
              </a:rPr>
              <a:t>November 29, 2021</a:t>
            </a:fld>
            <a:endParaRPr lang="en-US" dirty="0">
              <a:uFillTx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C39137E-73E4-3343-916E-2DAD5E737F11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2331785-045B-4B11-B148-1077469B9C9F}" type="slidenum">
              <a:rPr lang="en-US" smtClean="0">
                <a:uFillTx/>
              </a:rPr>
              <a:pPr/>
              <a:t>8</a:t>
            </a:fld>
            <a:endParaRPr lang="en-US" dirty="0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9915723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71CD3C-1B62-E249-B0EB-66A238C0E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DecisionTreeClassifier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7C5D7F-F3CD-AB47-9EC0-B0835ACD9C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786691"/>
            <a:ext cx="4423719" cy="522370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Decision trees are beneficial to use because they are very easy to interpret:</a:t>
            </a:r>
          </a:p>
          <a:p>
            <a:pPr lvl="1"/>
            <a:r>
              <a:rPr lang="en-US" dirty="0"/>
              <a:t>Is considered a “</a:t>
            </a:r>
            <a:r>
              <a:rPr lang="en-US" dirty="0" err="1"/>
              <a:t>whitebox</a:t>
            </a:r>
            <a:r>
              <a:rPr lang="en-US" dirty="0"/>
              <a:t>” because you are able to view what the decisions are </a:t>
            </a:r>
          </a:p>
          <a:p>
            <a:pPr lvl="1"/>
            <a:r>
              <a:rPr lang="en-US" dirty="0"/>
              <a:t>Can visualize the model</a:t>
            </a:r>
          </a:p>
          <a:p>
            <a:r>
              <a:rPr lang="en-US" dirty="0"/>
              <a:t>They also require very little (if any) data normalization in the training set</a:t>
            </a:r>
          </a:p>
          <a:p>
            <a:r>
              <a:rPr lang="en-US" dirty="0"/>
              <a:t>Some drawbacks of decision trees: </a:t>
            </a:r>
          </a:p>
          <a:p>
            <a:pPr lvl="1"/>
            <a:r>
              <a:rPr lang="en-US" dirty="0"/>
              <a:t>Can very easily overfit and prevent generalization of the model (one end node for every prediction)</a:t>
            </a:r>
          </a:p>
          <a:p>
            <a:pPr lvl="1"/>
            <a:r>
              <a:rPr lang="en-US" dirty="0"/>
              <a:t>Not a stable model, because it create “new rules” every iteration </a:t>
            </a:r>
          </a:p>
          <a:p>
            <a:pPr lvl="2"/>
            <a:r>
              <a:rPr lang="en-US" dirty="0"/>
              <a:t>Not necessarily a drawback but this means that small edits to your training set can drastically effect the model </a:t>
            </a:r>
          </a:p>
          <a:p>
            <a:pPr lvl="1"/>
            <a:r>
              <a:rPr lang="en-US" dirty="0"/>
              <a:t>Not good for large scale extrapolation (need to be sure of your sampling frame and population</a:t>
            </a:r>
          </a:p>
          <a:p>
            <a:r>
              <a:rPr lang="en-US" dirty="0"/>
              <a:t>You “prune” your decision tree by limiting the number of steps that it can take (limit overfitting)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3C76958-DC60-7740-A029-359F6C401D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BUILDING ON THE PREVIOUS CLASSIFIERS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05BC3B95-5CC4-6542-8CBA-E0A8A1B1D015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F2B56A5F-2888-4F4B-9548-3DFBBD9AE331}" type="datetime4">
              <a:rPr lang="en-US" smtClean="0">
                <a:uFillTx/>
              </a:rPr>
              <a:t>November 30, 2021</a:t>
            </a:fld>
            <a:endParaRPr lang="en-US" dirty="0">
              <a:uFillTx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0713EA3-75A0-124A-88BC-42A68E06D9F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2331785-045B-4B11-B148-1077469B9C9F}" type="slidenum">
              <a:rPr lang="en-US" smtClean="0">
                <a:uFillTx/>
              </a:rPr>
              <a:pPr/>
              <a:t>9</a:t>
            </a:fld>
            <a:endParaRPr lang="en-US" dirty="0">
              <a:uFillTx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09E22CC-67B5-784F-9944-43BEA234C0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7971" y="2564294"/>
            <a:ext cx="4203229" cy="3152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458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QMI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1D5787"/>
      </a:accent1>
      <a:accent2>
        <a:srgbClr val="153261"/>
      </a:accent2>
      <a:accent3>
        <a:srgbClr val="5086DE"/>
      </a:accent3>
      <a:accent4>
        <a:srgbClr val="6D8DC1"/>
      </a:accent4>
      <a:accent5>
        <a:srgbClr val="DE2226"/>
      </a:accent5>
      <a:accent6>
        <a:srgbClr val="C90303"/>
      </a:accent6>
      <a:hlink>
        <a:srgbClr val="5086DE"/>
      </a:hlink>
      <a:folHlink>
        <a:srgbClr val="6D8DC1"/>
      </a:folHlink>
    </a:clrScheme>
    <a:fontScheme name="Custom 1">
      <a:majorFont>
        <a:latin typeface="Segoe UI Light"/>
        <a:ea typeface=""/>
        <a:cs typeface=""/>
      </a:majorFont>
      <a:minorFont>
        <a:latin typeface="Segoe UI Ligh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6172</TotalTime>
  <Words>1005</Words>
  <Application>Microsoft Macintosh PowerPoint</Application>
  <PresentationFormat>Custom</PresentationFormat>
  <Paragraphs>102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Arial</vt:lpstr>
      <vt:lpstr>Calibri</vt:lpstr>
      <vt:lpstr>Cambria Math</vt:lpstr>
      <vt:lpstr>Segoe UI Light</vt:lpstr>
      <vt:lpstr>Wingdings</vt:lpstr>
      <vt:lpstr>Wingdings 3</vt:lpstr>
      <vt:lpstr>Office Theme</vt:lpstr>
      <vt:lpstr>General Meeting #13</vt:lpstr>
      <vt:lpstr>Classification Models</vt:lpstr>
      <vt:lpstr>Classification Models</vt:lpstr>
      <vt:lpstr>K-Nearest Neighbors</vt:lpstr>
      <vt:lpstr>LinearSVC</vt:lpstr>
      <vt:lpstr>Naïve Bayes</vt:lpstr>
      <vt:lpstr>Dealing With Unbalanced Datasets</vt:lpstr>
      <vt:lpstr>Dealing With Unbalanced Dataset (Pt. 2) </vt:lpstr>
      <vt:lpstr>DecisionTreeClassifier</vt:lpstr>
    </vt:vector>
  </TitlesOfParts>
  <Company>Evercore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Cheng, Catherine</dc:creator>
  <cp:lastModifiedBy>Alexander Nelson</cp:lastModifiedBy>
  <cp:revision>101</cp:revision>
  <dcterms:created xsi:type="dcterms:W3CDTF">2019-07-31T14:17:10Z</dcterms:created>
  <dcterms:modified xsi:type="dcterms:W3CDTF">2021-12-01T07:15:44Z</dcterms:modified>
</cp:coreProperties>
</file>